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72"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Lst>
  <p:sldSz cy="5143500" cx="9144000"/>
  <p:notesSz cx="6858000" cy="9144000"/>
  <p:embeddedFontLst>
    <p:embeddedFont>
      <p:font typeface="Roboto"/>
      <p:regular r:id="rId32"/>
      <p:bold r:id="rId33"/>
      <p:italic r:id="rId34"/>
      <p:boldItalic r:id="rId35"/>
    </p:embeddedFont>
    <p:embeddedFont>
      <p:font typeface="Fira Sans Extra Condensed Medium"/>
      <p:regular r:id="rId36"/>
      <p:bold r:id="rId37"/>
      <p:italic r:id="rId38"/>
      <p:boldItalic r:id="rId39"/>
    </p:embeddedFont>
    <p:embeddedFont>
      <p:font typeface="Roboto Condensed"/>
      <p:regular r:id="rId40"/>
      <p:bold r:id="rId41"/>
      <p:italic r:id="rId42"/>
      <p:boldItalic r:id="rId43"/>
    </p:embeddedFont>
    <p:embeddedFont>
      <p:font typeface="Squada One"/>
      <p:regular r:id="rId44"/>
    </p:embeddedFont>
    <p:embeddedFont>
      <p:font typeface="Roboto Condensed Light"/>
      <p:regular r:id="rId45"/>
      <p:bold r:id="rId46"/>
      <p:italic r:id="rId47"/>
      <p:boldItalic r:id="rId48"/>
    </p:embeddedFont>
    <p:embeddedFont>
      <p:font typeface="Exo 2"/>
      <p:regular r:id="rId49"/>
      <p:bold r:id="rId50"/>
      <p:italic r:id="rId51"/>
      <p:boldItalic r:id="rId5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font" Target="fonts/RobotoCondensed-regular.fntdata"/><Relationship Id="rId42" Type="http://schemas.openxmlformats.org/officeDocument/2006/relationships/font" Target="fonts/RobotoCondensed-italic.fntdata"/><Relationship Id="rId41" Type="http://schemas.openxmlformats.org/officeDocument/2006/relationships/font" Target="fonts/RobotoCondensed-bold.fntdata"/><Relationship Id="rId44" Type="http://schemas.openxmlformats.org/officeDocument/2006/relationships/font" Target="fonts/SquadaOne-regular.fntdata"/><Relationship Id="rId43" Type="http://schemas.openxmlformats.org/officeDocument/2006/relationships/font" Target="fonts/RobotoCondensed-boldItalic.fntdata"/><Relationship Id="rId46" Type="http://schemas.openxmlformats.org/officeDocument/2006/relationships/font" Target="fonts/RobotoCondensedLight-bold.fntdata"/><Relationship Id="rId45" Type="http://schemas.openxmlformats.org/officeDocument/2006/relationships/font" Target="fonts/RobotoCondensedLight-regular.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font" Target="fonts/RobotoCondensedLight-boldItalic.fntdata"/><Relationship Id="rId47" Type="http://schemas.openxmlformats.org/officeDocument/2006/relationships/font" Target="fonts/RobotoCondensedLight-italic.fntdata"/><Relationship Id="rId49" Type="http://schemas.openxmlformats.org/officeDocument/2006/relationships/font" Target="fonts/Exo2-regular.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font" Target="fonts/Roboto-bold.fntdata"/><Relationship Id="rId32" Type="http://schemas.openxmlformats.org/officeDocument/2006/relationships/font" Target="fonts/Roboto-regular.fntdata"/><Relationship Id="rId35" Type="http://schemas.openxmlformats.org/officeDocument/2006/relationships/font" Target="fonts/Roboto-boldItalic.fntdata"/><Relationship Id="rId34" Type="http://schemas.openxmlformats.org/officeDocument/2006/relationships/font" Target="fonts/Roboto-italic.fntdata"/><Relationship Id="rId37" Type="http://schemas.openxmlformats.org/officeDocument/2006/relationships/font" Target="fonts/FiraSansExtraCondensedMedium-bold.fntdata"/><Relationship Id="rId36" Type="http://schemas.openxmlformats.org/officeDocument/2006/relationships/font" Target="fonts/FiraSansExtraCondensedMedium-regular.fntdata"/><Relationship Id="rId39" Type="http://schemas.openxmlformats.org/officeDocument/2006/relationships/font" Target="fonts/FiraSansExtraCondensedMedium-boldItalic.fntdata"/><Relationship Id="rId38" Type="http://schemas.openxmlformats.org/officeDocument/2006/relationships/font" Target="fonts/FiraSansExtraCondensedMedium-italic.fntdata"/><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font" Target="fonts/Exo2-italic.fntdata"/><Relationship Id="rId50" Type="http://schemas.openxmlformats.org/officeDocument/2006/relationships/font" Target="fonts/Exo2-bold.fntdata"/><Relationship Id="rId52" Type="http://schemas.openxmlformats.org/officeDocument/2006/relationships/font" Target="fonts/Exo2-boldItalic.fntdata"/><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8" name="Shape 128"/>
        <p:cNvGrpSpPr/>
        <p:nvPr/>
      </p:nvGrpSpPr>
      <p:grpSpPr>
        <a:xfrm>
          <a:off x="0" y="0"/>
          <a:ext cx="0" cy="0"/>
          <a:chOff x="0" y="0"/>
          <a:chExt cx="0" cy="0"/>
        </a:xfrm>
      </p:grpSpPr>
      <p:sp>
        <p:nvSpPr>
          <p:cNvPr id="129" name="Google Shape;129;g4dfce81f19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4dfce81f19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9" name="Shape 229"/>
        <p:cNvGrpSpPr/>
        <p:nvPr/>
      </p:nvGrpSpPr>
      <p:grpSpPr>
        <a:xfrm>
          <a:off x="0" y="0"/>
          <a:ext cx="0" cy="0"/>
          <a:chOff x="0" y="0"/>
          <a:chExt cx="0" cy="0"/>
        </a:xfrm>
      </p:grpSpPr>
      <p:sp>
        <p:nvSpPr>
          <p:cNvPr id="230" name="Google Shape;230;g7a50f8b5d2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7a50f8b5d2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2" name="Shape 242"/>
        <p:cNvGrpSpPr/>
        <p:nvPr/>
      </p:nvGrpSpPr>
      <p:grpSpPr>
        <a:xfrm>
          <a:off x="0" y="0"/>
          <a:ext cx="0" cy="0"/>
          <a:chOff x="0" y="0"/>
          <a:chExt cx="0" cy="0"/>
        </a:xfrm>
      </p:grpSpPr>
      <p:sp>
        <p:nvSpPr>
          <p:cNvPr id="243" name="Google Shape;243;g7a7926e3d3_1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7a7926e3d3_1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7" name="Shape 257"/>
        <p:cNvGrpSpPr/>
        <p:nvPr/>
      </p:nvGrpSpPr>
      <p:grpSpPr>
        <a:xfrm>
          <a:off x="0" y="0"/>
          <a:ext cx="0" cy="0"/>
          <a:chOff x="0" y="0"/>
          <a:chExt cx="0" cy="0"/>
        </a:xfrm>
      </p:grpSpPr>
      <p:sp>
        <p:nvSpPr>
          <p:cNvPr id="258" name="Google Shape;258;g7a7926e3d3_6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7a7926e3d3_6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3" name="Shape 273"/>
        <p:cNvGrpSpPr/>
        <p:nvPr/>
      </p:nvGrpSpPr>
      <p:grpSpPr>
        <a:xfrm>
          <a:off x="0" y="0"/>
          <a:ext cx="0" cy="0"/>
          <a:chOff x="0" y="0"/>
          <a:chExt cx="0" cy="0"/>
        </a:xfrm>
      </p:grpSpPr>
      <p:sp>
        <p:nvSpPr>
          <p:cNvPr id="274" name="Google Shape;274;g7a7926e3d3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7a7926e3d3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4" name="Shape 284"/>
        <p:cNvGrpSpPr/>
        <p:nvPr/>
      </p:nvGrpSpPr>
      <p:grpSpPr>
        <a:xfrm>
          <a:off x="0" y="0"/>
          <a:ext cx="0" cy="0"/>
          <a:chOff x="0" y="0"/>
          <a:chExt cx="0" cy="0"/>
        </a:xfrm>
      </p:grpSpPr>
      <p:sp>
        <p:nvSpPr>
          <p:cNvPr id="285" name="Google Shape;285;g7a7926e3d3_6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7a7926e3d3_6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3" name="Shape 293"/>
        <p:cNvGrpSpPr/>
        <p:nvPr/>
      </p:nvGrpSpPr>
      <p:grpSpPr>
        <a:xfrm>
          <a:off x="0" y="0"/>
          <a:ext cx="0" cy="0"/>
          <a:chOff x="0" y="0"/>
          <a:chExt cx="0" cy="0"/>
        </a:xfrm>
      </p:grpSpPr>
      <p:sp>
        <p:nvSpPr>
          <p:cNvPr id="294" name="Google Shape;294;g7a7926e3d3_1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7a7926e3d3_1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1" name="Shape 301"/>
        <p:cNvGrpSpPr/>
        <p:nvPr/>
      </p:nvGrpSpPr>
      <p:grpSpPr>
        <a:xfrm>
          <a:off x="0" y="0"/>
          <a:ext cx="0" cy="0"/>
          <a:chOff x="0" y="0"/>
          <a:chExt cx="0" cy="0"/>
        </a:xfrm>
      </p:grpSpPr>
      <p:sp>
        <p:nvSpPr>
          <p:cNvPr id="302" name="Google Shape;302;g7a50f8b5d2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7a50f8b5d2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0" name="Shape 310"/>
        <p:cNvGrpSpPr/>
        <p:nvPr/>
      </p:nvGrpSpPr>
      <p:grpSpPr>
        <a:xfrm>
          <a:off x="0" y="0"/>
          <a:ext cx="0" cy="0"/>
          <a:chOff x="0" y="0"/>
          <a:chExt cx="0" cy="0"/>
        </a:xfrm>
      </p:grpSpPr>
      <p:sp>
        <p:nvSpPr>
          <p:cNvPr id="311" name="Google Shape;311;g58d3b44f08_1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58d3b44f08_1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7" name="Shape 317"/>
        <p:cNvGrpSpPr/>
        <p:nvPr/>
      </p:nvGrpSpPr>
      <p:grpSpPr>
        <a:xfrm>
          <a:off x="0" y="0"/>
          <a:ext cx="0" cy="0"/>
          <a:chOff x="0" y="0"/>
          <a:chExt cx="0" cy="0"/>
        </a:xfrm>
      </p:grpSpPr>
      <p:sp>
        <p:nvSpPr>
          <p:cNvPr id="318" name="Google Shape;318;g58d3b44f08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58d3b44f08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4" name="Shape 324"/>
        <p:cNvGrpSpPr/>
        <p:nvPr/>
      </p:nvGrpSpPr>
      <p:grpSpPr>
        <a:xfrm>
          <a:off x="0" y="0"/>
          <a:ext cx="0" cy="0"/>
          <a:chOff x="0" y="0"/>
          <a:chExt cx="0" cy="0"/>
        </a:xfrm>
      </p:grpSpPr>
      <p:sp>
        <p:nvSpPr>
          <p:cNvPr id="325" name="Google Shape;325;g7a50f8b5d2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7a50f8b5d2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 name="Shape 136"/>
        <p:cNvGrpSpPr/>
        <p:nvPr/>
      </p:nvGrpSpPr>
      <p:grpSpPr>
        <a:xfrm>
          <a:off x="0" y="0"/>
          <a:ext cx="0" cy="0"/>
          <a:chOff x="0" y="0"/>
          <a:chExt cx="0" cy="0"/>
        </a:xfrm>
      </p:grpSpPr>
      <p:sp>
        <p:nvSpPr>
          <p:cNvPr id="137" name="Google Shape;137;g340422e078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340422e078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0" name="Shape 330"/>
        <p:cNvGrpSpPr/>
        <p:nvPr/>
      </p:nvGrpSpPr>
      <p:grpSpPr>
        <a:xfrm>
          <a:off x="0" y="0"/>
          <a:ext cx="0" cy="0"/>
          <a:chOff x="0" y="0"/>
          <a:chExt cx="0" cy="0"/>
        </a:xfrm>
      </p:grpSpPr>
      <p:sp>
        <p:nvSpPr>
          <p:cNvPr id="331" name="Google Shape;331;g6be58a480f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6be58a480f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6" name="Shape 336"/>
        <p:cNvGrpSpPr/>
        <p:nvPr/>
      </p:nvGrpSpPr>
      <p:grpSpPr>
        <a:xfrm>
          <a:off x="0" y="0"/>
          <a:ext cx="0" cy="0"/>
          <a:chOff x="0" y="0"/>
          <a:chExt cx="0" cy="0"/>
        </a:xfrm>
      </p:grpSpPr>
      <p:sp>
        <p:nvSpPr>
          <p:cNvPr id="337" name="Google Shape;337;g7a50f8b5d2_0_7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7a50f8b5d2_0_7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3" name="Shape 343"/>
        <p:cNvGrpSpPr/>
        <p:nvPr/>
      </p:nvGrpSpPr>
      <p:grpSpPr>
        <a:xfrm>
          <a:off x="0" y="0"/>
          <a:ext cx="0" cy="0"/>
          <a:chOff x="0" y="0"/>
          <a:chExt cx="0" cy="0"/>
        </a:xfrm>
      </p:grpSpPr>
      <p:sp>
        <p:nvSpPr>
          <p:cNvPr id="344" name="Google Shape;344;g7a50f8b5d2_0_7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7a50f8b5d2_0_7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0" name="Shape 350"/>
        <p:cNvGrpSpPr/>
        <p:nvPr/>
      </p:nvGrpSpPr>
      <p:grpSpPr>
        <a:xfrm>
          <a:off x="0" y="0"/>
          <a:ext cx="0" cy="0"/>
          <a:chOff x="0" y="0"/>
          <a:chExt cx="0" cy="0"/>
        </a:xfrm>
      </p:grpSpPr>
      <p:sp>
        <p:nvSpPr>
          <p:cNvPr id="351" name="Google Shape;351;g6be58a480f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6be58a480f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7" name="Shape 357"/>
        <p:cNvGrpSpPr/>
        <p:nvPr/>
      </p:nvGrpSpPr>
      <p:grpSpPr>
        <a:xfrm>
          <a:off x="0" y="0"/>
          <a:ext cx="0" cy="0"/>
          <a:chOff x="0" y="0"/>
          <a:chExt cx="0" cy="0"/>
        </a:xfrm>
      </p:grpSpPr>
      <p:sp>
        <p:nvSpPr>
          <p:cNvPr id="358" name="Google Shape;358;g58d3b44f08_0_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58d3b44f08_0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4" name="Shape 364"/>
        <p:cNvGrpSpPr/>
        <p:nvPr/>
      </p:nvGrpSpPr>
      <p:grpSpPr>
        <a:xfrm>
          <a:off x="0" y="0"/>
          <a:ext cx="0" cy="0"/>
          <a:chOff x="0" y="0"/>
          <a:chExt cx="0" cy="0"/>
        </a:xfrm>
      </p:grpSpPr>
      <p:sp>
        <p:nvSpPr>
          <p:cNvPr id="365" name="Google Shape;365;g7a7926e3d3_6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7a7926e3d3_6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1" name="Shape 391"/>
        <p:cNvGrpSpPr/>
        <p:nvPr/>
      </p:nvGrpSpPr>
      <p:grpSpPr>
        <a:xfrm>
          <a:off x="0" y="0"/>
          <a:ext cx="0" cy="0"/>
          <a:chOff x="0" y="0"/>
          <a:chExt cx="0" cy="0"/>
        </a:xfrm>
      </p:grpSpPr>
      <p:sp>
        <p:nvSpPr>
          <p:cNvPr id="392" name="Google Shape;392;g7a7926e3d3_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3" name="Google Shape;393;g7a7926e3d3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0" name="Shape 410"/>
        <p:cNvGrpSpPr/>
        <p:nvPr/>
      </p:nvGrpSpPr>
      <p:grpSpPr>
        <a:xfrm>
          <a:off x="0" y="0"/>
          <a:ext cx="0" cy="0"/>
          <a:chOff x="0" y="0"/>
          <a:chExt cx="0" cy="0"/>
        </a:xfrm>
      </p:grpSpPr>
      <p:sp>
        <p:nvSpPr>
          <p:cNvPr id="411" name="Google Shape;411;g419515fe0b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419515fe0b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2" name="Shape 162"/>
        <p:cNvGrpSpPr/>
        <p:nvPr/>
      </p:nvGrpSpPr>
      <p:grpSpPr>
        <a:xfrm>
          <a:off x="0" y="0"/>
          <a:ext cx="0" cy="0"/>
          <a:chOff x="0" y="0"/>
          <a:chExt cx="0" cy="0"/>
        </a:xfrm>
      </p:grpSpPr>
      <p:sp>
        <p:nvSpPr>
          <p:cNvPr id="163" name="Google Shape;163;g58d3b44f0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58d3b44f0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9" name="Shape 169"/>
        <p:cNvGrpSpPr/>
        <p:nvPr/>
      </p:nvGrpSpPr>
      <p:grpSpPr>
        <a:xfrm>
          <a:off x="0" y="0"/>
          <a:ext cx="0" cy="0"/>
          <a:chOff x="0" y="0"/>
          <a:chExt cx="0" cy="0"/>
        </a:xfrm>
      </p:grpSpPr>
      <p:sp>
        <p:nvSpPr>
          <p:cNvPr id="170" name="Google Shape;170;g5465e7bc0b_1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5465e7bc0b_1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7" name="Shape 177"/>
        <p:cNvGrpSpPr/>
        <p:nvPr/>
      </p:nvGrpSpPr>
      <p:grpSpPr>
        <a:xfrm>
          <a:off x="0" y="0"/>
          <a:ext cx="0" cy="0"/>
          <a:chOff x="0" y="0"/>
          <a:chExt cx="0" cy="0"/>
        </a:xfrm>
      </p:grpSpPr>
      <p:sp>
        <p:nvSpPr>
          <p:cNvPr id="178" name="Google Shape;178;g7a50f8b5d2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7a50f8b5d2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5" name="Shape 185"/>
        <p:cNvGrpSpPr/>
        <p:nvPr/>
      </p:nvGrpSpPr>
      <p:grpSpPr>
        <a:xfrm>
          <a:off x="0" y="0"/>
          <a:ext cx="0" cy="0"/>
          <a:chOff x="0" y="0"/>
          <a:chExt cx="0" cy="0"/>
        </a:xfrm>
      </p:grpSpPr>
      <p:sp>
        <p:nvSpPr>
          <p:cNvPr id="186" name="Google Shape;186;g58d3b44f08_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58d3b44f08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2" name="Shape 192"/>
        <p:cNvGrpSpPr/>
        <p:nvPr/>
      </p:nvGrpSpPr>
      <p:grpSpPr>
        <a:xfrm>
          <a:off x="0" y="0"/>
          <a:ext cx="0" cy="0"/>
          <a:chOff x="0" y="0"/>
          <a:chExt cx="0" cy="0"/>
        </a:xfrm>
      </p:grpSpPr>
      <p:sp>
        <p:nvSpPr>
          <p:cNvPr id="193" name="Google Shape;193;g7a50f8b5d2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7a50f8b5d2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4" name="Shape 214"/>
        <p:cNvGrpSpPr/>
        <p:nvPr/>
      </p:nvGrpSpPr>
      <p:grpSpPr>
        <a:xfrm>
          <a:off x="0" y="0"/>
          <a:ext cx="0" cy="0"/>
          <a:chOff x="0" y="0"/>
          <a:chExt cx="0" cy="0"/>
        </a:xfrm>
      </p:grpSpPr>
      <p:sp>
        <p:nvSpPr>
          <p:cNvPr id="215" name="Google Shape;215;g6be58a480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6be58a480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1" name="Shape 221"/>
        <p:cNvGrpSpPr/>
        <p:nvPr/>
      </p:nvGrpSpPr>
      <p:grpSpPr>
        <a:xfrm>
          <a:off x="0" y="0"/>
          <a:ext cx="0" cy="0"/>
          <a:chOff x="0" y="0"/>
          <a:chExt cx="0" cy="0"/>
        </a:xfrm>
      </p:grpSpPr>
      <p:sp>
        <p:nvSpPr>
          <p:cNvPr id="222" name="Google Shape;222;g7a50f8b5d2_0_7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7a50f8b5d2_0_7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5.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6.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7.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0.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9.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pening slide">
  <p:cSld name="CUSTOM_7">
    <p:bg>
      <p:bgPr>
        <a:blipFill>
          <a:blip r:embed="rId2">
            <a:alphaModFix/>
          </a:blip>
          <a:stretch>
            <a:fillRect/>
          </a:stretch>
        </a:blipFill>
      </p:bgPr>
    </p:bg>
    <p:spTree>
      <p:nvGrpSpPr>
        <p:cNvPr id="8" name="Shape 8"/>
        <p:cNvGrpSpPr/>
        <p:nvPr/>
      </p:nvGrpSpPr>
      <p:grpSpPr>
        <a:xfrm>
          <a:off x="0" y="0"/>
          <a:ext cx="0" cy="0"/>
          <a:chOff x="0" y="0"/>
          <a:chExt cx="0" cy="0"/>
        </a:xfrm>
      </p:grpSpPr>
      <p:sp>
        <p:nvSpPr>
          <p:cNvPr id="9" name="Google Shape;9;p2"/>
          <p:cNvSpPr txBox="1"/>
          <p:nvPr>
            <p:ph type="ctrTitle"/>
          </p:nvPr>
        </p:nvSpPr>
        <p:spPr>
          <a:xfrm>
            <a:off x="1135981" y="1393699"/>
            <a:ext cx="6886800" cy="1782300"/>
          </a:xfrm>
          <a:prstGeom prst="rect">
            <a:avLst/>
          </a:prstGeom>
        </p:spPr>
        <p:txBody>
          <a:bodyPr anchorCtr="0" anchor="b" bIns="91425" lIns="91425" spcFirstLastPara="1" rIns="91425" wrap="square" tIns="91425">
            <a:noAutofit/>
          </a:bodyPr>
          <a:lstStyle>
            <a:lvl1pPr lvl="0" rtl="0" algn="r">
              <a:spcBef>
                <a:spcPts val="0"/>
              </a:spcBef>
              <a:spcAft>
                <a:spcPts val="0"/>
              </a:spcAft>
              <a:buSzPts val="6000"/>
              <a:buNone/>
              <a:defRPr sz="4800"/>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p:txBody>
      </p:sp>
      <p:sp>
        <p:nvSpPr>
          <p:cNvPr id="10" name="Google Shape;10;p2"/>
          <p:cNvSpPr txBox="1"/>
          <p:nvPr>
            <p:ph idx="1" type="subTitle"/>
          </p:nvPr>
        </p:nvSpPr>
        <p:spPr>
          <a:xfrm>
            <a:off x="3670681" y="2933522"/>
            <a:ext cx="4352100" cy="717000"/>
          </a:xfrm>
          <a:prstGeom prst="rect">
            <a:avLst/>
          </a:prstGeom>
        </p:spPr>
        <p:txBody>
          <a:bodyPr anchorCtr="0" anchor="b" bIns="91425" lIns="91425" spcFirstLastPara="1" rIns="91425" wrap="square" tIns="91425">
            <a:noAutofit/>
          </a:bodyPr>
          <a:lstStyle>
            <a:lvl1pPr lvl="0" rtl="0" algn="r">
              <a:lnSpc>
                <a:spcPct val="100000"/>
              </a:lnSpc>
              <a:spcBef>
                <a:spcPts val="0"/>
              </a:spcBef>
              <a:spcAft>
                <a:spcPts val="0"/>
              </a:spcAft>
              <a:buSzPts val="1200"/>
              <a:buNone/>
              <a:defRPr/>
            </a:lvl1pPr>
            <a:lvl2pPr lvl="1" rtl="0" algn="r">
              <a:lnSpc>
                <a:spcPct val="100000"/>
              </a:lnSpc>
              <a:spcBef>
                <a:spcPts val="0"/>
              </a:spcBef>
              <a:spcAft>
                <a:spcPts val="0"/>
              </a:spcAft>
              <a:buSzPts val="2800"/>
              <a:buNone/>
              <a:defRPr sz="2800"/>
            </a:lvl2pPr>
            <a:lvl3pPr lvl="2" rtl="0" algn="r">
              <a:lnSpc>
                <a:spcPct val="100000"/>
              </a:lnSpc>
              <a:spcBef>
                <a:spcPts val="0"/>
              </a:spcBef>
              <a:spcAft>
                <a:spcPts val="0"/>
              </a:spcAft>
              <a:buSzPts val="2800"/>
              <a:buNone/>
              <a:defRPr sz="2800"/>
            </a:lvl3pPr>
            <a:lvl4pPr lvl="3" rtl="0" algn="r">
              <a:lnSpc>
                <a:spcPct val="100000"/>
              </a:lnSpc>
              <a:spcBef>
                <a:spcPts val="0"/>
              </a:spcBef>
              <a:spcAft>
                <a:spcPts val="0"/>
              </a:spcAft>
              <a:buSzPts val="2800"/>
              <a:buNone/>
              <a:defRPr sz="2800"/>
            </a:lvl4pPr>
            <a:lvl5pPr lvl="4" rtl="0" algn="r">
              <a:lnSpc>
                <a:spcPct val="100000"/>
              </a:lnSpc>
              <a:spcBef>
                <a:spcPts val="0"/>
              </a:spcBef>
              <a:spcAft>
                <a:spcPts val="0"/>
              </a:spcAft>
              <a:buSzPts val="2800"/>
              <a:buNone/>
              <a:defRPr sz="2800"/>
            </a:lvl5pPr>
            <a:lvl6pPr lvl="5" rtl="0" algn="r">
              <a:lnSpc>
                <a:spcPct val="100000"/>
              </a:lnSpc>
              <a:spcBef>
                <a:spcPts val="0"/>
              </a:spcBef>
              <a:spcAft>
                <a:spcPts val="0"/>
              </a:spcAft>
              <a:buSzPts val="2800"/>
              <a:buNone/>
              <a:defRPr sz="2800"/>
            </a:lvl6pPr>
            <a:lvl7pPr lvl="6" rtl="0" algn="r">
              <a:lnSpc>
                <a:spcPct val="100000"/>
              </a:lnSpc>
              <a:spcBef>
                <a:spcPts val="0"/>
              </a:spcBef>
              <a:spcAft>
                <a:spcPts val="0"/>
              </a:spcAft>
              <a:buSzPts val="2800"/>
              <a:buNone/>
              <a:defRPr sz="2800"/>
            </a:lvl7pPr>
            <a:lvl8pPr lvl="7" rtl="0" algn="r">
              <a:lnSpc>
                <a:spcPct val="100000"/>
              </a:lnSpc>
              <a:spcBef>
                <a:spcPts val="0"/>
              </a:spcBef>
              <a:spcAft>
                <a:spcPts val="0"/>
              </a:spcAft>
              <a:buSzPts val="2800"/>
              <a:buNone/>
              <a:defRPr sz="2800"/>
            </a:lvl8pPr>
            <a:lvl9pPr lvl="8" rtl="0" algn="r">
              <a:lnSpc>
                <a:spcPct val="100000"/>
              </a:lnSpc>
              <a:spcBef>
                <a:spcPts val="0"/>
              </a:spcBef>
              <a:spcAft>
                <a:spcPts val="0"/>
              </a:spcAft>
              <a:buSzPts val="2800"/>
              <a:buNone/>
              <a:defRPr sz="2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3">
  <p:cSld name="CUSTOM_22">
    <p:bg>
      <p:bgPr>
        <a:blipFill>
          <a:blip r:embed="rId2">
            <a:alphaModFix/>
          </a:blip>
          <a:stretch>
            <a:fillRect/>
          </a:stretch>
        </a:blipFill>
      </p:bgPr>
    </p:bg>
    <p:spTree>
      <p:nvGrpSpPr>
        <p:cNvPr id="64" name="Shape 64"/>
        <p:cNvGrpSpPr/>
        <p:nvPr/>
      </p:nvGrpSpPr>
      <p:grpSpPr>
        <a:xfrm>
          <a:off x="0" y="0"/>
          <a:ext cx="0" cy="0"/>
          <a:chOff x="0" y="0"/>
          <a:chExt cx="0" cy="0"/>
        </a:xfrm>
      </p:grpSpPr>
      <p:sp>
        <p:nvSpPr>
          <p:cNvPr id="65" name="Google Shape;65;p11"/>
          <p:cNvSpPr txBox="1"/>
          <p:nvPr>
            <p:ph type="ctrTitle"/>
          </p:nvPr>
        </p:nvSpPr>
        <p:spPr>
          <a:xfrm flipH="1">
            <a:off x="2754543" y="1347038"/>
            <a:ext cx="5195700" cy="19212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3600"/>
              <a:buNone/>
              <a:defRPr sz="3600"/>
            </a:lvl1pPr>
            <a:lvl2pPr lvl="1" rtl="0" algn="r">
              <a:spcBef>
                <a:spcPts val="0"/>
              </a:spcBef>
              <a:spcAft>
                <a:spcPts val="0"/>
              </a:spcAft>
              <a:buClr>
                <a:srgbClr val="FFFFFF"/>
              </a:buClr>
              <a:buSzPts val="6500"/>
              <a:buNone/>
              <a:defRPr sz="6500">
                <a:solidFill>
                  <a:srgbClr val="FFFFFF"/>
                </a:solidFill>
              </a:defRPr>
            </a:lvl2pPr>
            <a:lvl3pPr lvl="2" rtl="0" algn="r">
              <a:spcBef>
                <a:spcPts val="0"/>
              </a:spcBef>
              <a:spcAft>
                <a:spcPts val="0"/>
              </a:spcAft>
              <a:buClr>
                <a:srgbClr val="FFFFFF"/>
              </a:buClr>
              <a:buSzPts val="6500"/>
              <a:buNone/>
              <a:defRPr sz="6500">
                <a:solidFill>
                  <a:srgbClr val="FFFFFF"/>
                </a:solidFill>
              </a:defRPr>
            </a:lvl3pPr>
            <a:lvl4pPr lvl="3" rtl="0" algn="r">
              <a:spcBef>
                <a:spcPts val="0"/>
              </a:spcBef>
              <a:spcAft>
                <a:spcPts val="0"/>
              </a:spcAft>
              <a:buClr>
                <a:srgbClr val="FFFFFF"/>
              </a:buClr>
              <a:buSzPts val="6500"/>
              <a:buNone/>
              <a:defRPr sz="6500">
                <a:solidFill>
                  <a:srgbClr val="FFFFFF"/>
                </a:solidFill>
              </a:defRPr>
            </a:lvl4pPr>
            <a:lvl5pPr lvl="4" rtl="0" algn="r">
              <a:spcBef>
                <a:spcPts val="0"/>
              </a:spcBef>
              <a:spcAft>
                <a:spcPts val="0"/>
              </a:spcAft>
              <a:buClr>
                <a:srgbClr val="FFFFFF"/>
              </a:buClr>
              <a:buSzPts val="6500"/>
              <a:buNone/>
              <a:defRPr sz="6500">
                <a:solidFill>
                  <a:srgbClr val="FFFFFF"/>
                </a:solidFill>
              </a:defRPr>
            </a:lvl5pPr>
            <a:lvl6pPr lvl="5" rtl="0" algn="r">
              <a:spcBef>
                <a:spcPts val="0"/>
              </a:spcBef>
              <a:spcAft>
                <a:spcPts val="0"/>
              </a:spcAft>
              <a:buClr>
                <a:srgbClr val="FFFFFF"/>
              </a:buClr>
              <a:buSzPts val="6500"/>
              <a:buNone/>
              <a:defRPr sz="6500">
                <a:solidFill>
                  <a:srgbClr val="FFFFFF"/>
                </a:solidFill>
              </a:defRPr>
            </a:lvl6pPr>
            <a:lvl7pPr lvl="6" rtl="0" algn="r">
              <a:spcBef>
                <a:spcPts val="0"/>
              </a:spcBef>
              <a:spcAft>
                <a:spcPts val="0"/>
              </a:spcAft>
              <a:buClr>
                <a:srgbClr val="FFFFFF"/>
              </a:buClr>
              <a:buSzPts val="6500"/>
              <a:buNone/>
              <a:defRPr sz="6500">
                <a:solidFill>
                  <a:srgbClr val="FFFFFF"/>
                </a:solidFill>
              </a:defRPr>
            </a:lvl7pPr>
            <a:lvl8pPr lvl="7" rtl="0" algn="r">
              <a:spcBef>
                <a:spcPts val="0"/>
              </a:spcBef>
              <a:spcAft>
                <a:spcPts val="0"/>
              </a:spcAft>
              <a:buClr>
                <a:srgbClr val="FFFFFF"/>
              </a:buClr>
              <a:buSzPts val="6500"/>
              <a:buNone/>
              <a:defRPr sz="6500">
                <a:solidFill>
                  <a:srgbClr val="FFFFFF"/>
                </a:solidFill>
              </a:defRPr>
            </a:lvl8pPr>
            <a:lvl9pPr lvl="8" rtl="0" algn="r">
              <a:spcBef>
                <a:spcPts val="0"/>
              </a:spcBef>
              <a:spcAft>
                <a:spcPts val="0"/>
              </a:spcAft>
              <a:buClr>
                <a:srgbClr val="FFFFFF"/>
              </a:buClr>
              <a:buSzPts val="6500"/>
              <a:buNone/>
              <a:defRPr sz="6500">
                <a:solidFill>
                  <a:srgbClr val="FFFFFF"/>
                </a:solidFill>
              </a:defRPr>
            </a:lvl9pPr>
          </a:lstStyle>
          <a:p/>
        </p:txBody>
      </p:sp>
      <p:sp>
        <p:nvSpPr>
          <p:cNvPr id="66" name="Google Shape;66;p11"/>
          <p:cNvSpPr txBox="1"/>
          <p:nvPr>
            <p:ph hasCustomPrompt="1" idx="2" type="title"/>
          </p:nvPr>
        </p:nvSpPr>
        <p:spPr>
          <a:xfrm flipH="1">
            <a:off x="4970943" y="1035213"/>
            <a:ext cx="2979300" cy="7545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9600"/>
              <a:buNone/>
              <a:defRPr sz="9600"/>
            </a:lvl1pPr>
            <a:lvl2pPr lvl="1"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67" name="Google Shape;67;p11"/>
          <p:cNvSpPr txBox="1"/>
          <p:nvPr>
            <p:ph idx="1" type="subTitle"/>
          </p:nvPr>
        </p:nvSpPr>
        <p:spPr>
          <a:xfrm>
            <a:off x="3725343" y="2742989"/>
            <a:ext cx="4224900" cy="536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200"/>
              <a:buNone/>
              <a:defRPr sz="1100"/>
            </a:lvl1pPr>
            <a:lvl2pPr lvl="1" rtl="0" algn="r">
              <a:lnSpc>
                <a:spcPct val="100000"/>
              </a:lnSpc>
              <a:spcBef>
                <a:spcPts val="0"/>
              </a:spcBef>
              <a:spcAft>
                <a:spcPts val="0"/>
              </a:spcAft>
              <a:buSzPts val="1200"/>
              <a:buNone/>
              <a:defRPr/>
            </a:lvl2pPr>
            <a:lvl3pPr lvl="2" rtl="0" algn="r">
              <a:lnSpc>
                <a:spcPct val="100000"/>
              </a:lnSpc>
              <a:spcBef>
                <a:spcPts val="0"/>
              </a:spcBef>
              <a:spcAft>
                <a:spcPts val="0"/>
              </a:spcAft>
              <a:buSzPts val="1200"/>
              <a:buNone/>
              <a:defRPr/>
            </a:lvl3pPr>
            <a:lvl4pPr lvl="3" rtl="0" algn="r">
              <a:lnSpc>
                <a:spcPct val="100000"/>
              </a:lnSpc>
              <a:spcBef>
                <a:spcPts val="0"/>
              </a:spcBef>
              <a:spcAft>
                <a:spcPts val="0"/>
              </a:spcAft>
              <a:buSzPts val="1200"/>
              <a:buNone/>
              <a:defRPr/>
            </a:lvl4pPr>
            <a:lvl5pPr lvl="4" rtl="0" algn="r">
              <a:lnSpc>
                <a:spcPct val="100000"/>
              </a:lnSpc>
              <a:spcBef>
                <a:spcPts val="0"/>
              </a:spcBef>
              <a:spcAft>
                <a:spcPts val="0"/>
              </a:spcAft>
              <a:buSzPts val="1200"/>
              <a:buNone/>
              <a:defRPr/>
            </a:lvl5pPr>
            <a:lvl6pPr lvl="5" rtl="0" algn="r">
              <a:lnSpc>
                <a:spcPct val="100000"/>
              </a:lnSpc>
              <a:spcBef>
                <a:spcPts val="0"/>
              </a:spcBef>
              <a:spcAft>
                <a:spcPts val="0"/>
              </a:spcAft>
              <a:buSzPts val="1200"/>
              <a:buNone/>
              <a:defRPr/>
            </a:lvl6pPr>
            <a:lvl7pPr lvl="6" rtl="0" algn="r">
              <a:lnSpc>
                <a:spcPct val="100000"/>
              </a:lnSpc>
              <a:spcBef>
                <a:spcPts val="0"/>
              </a:spcBef>
              <a:spcAft>
                <a:spcPts val="0"/>
              </a:spcAft>
              <a:buSzPts val="1200"/>
              <a:buNone/>
              <a:defRPr/>
            </a:lvl7pPr>
            <a:lvl8pPr lvl="7" rtl="0" algn="r">
              <a:lnSpc>
                <a:spcPct val="100000"/>
              </a:lnSpc>
              <a:spcBef>
                <a:spcPts val="0"/>
              </a:spcBef>
              <a:spcAft>
                <a:spcPts val="0"/>
              </a:spcAft>
              <a:buSzPts val="1200"/>
              <a:buNone/>
              <a:defRPr/>
            </a:lvl8pPr>
            <a:lvl9pPr lvl="8" rtl="0" algn="r">
              <a:lnSpc>
                <a:spcPct val="100000"/>
              </a:lnSpc>
              <a:spcBef>
                <a:spcPts val="0"/>
              </a:spcBef>
              <a:spcAft>
                <a:spcPts val="0"/>
              </a:spcAft>
              <a:buSzPts val="1200"/>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ix Columns">
  <p:cSld name="CUSTOM_25">
    <p:bg>
      <p:bgPr>
        <a:blipFill>
          <a:blip r:embed="rId2">
            <a:alphaModFix/>
          </a:blip>
          <a:stretch>
            <a:fillRect/>
          </a:stretch>
        </a:blipFill>
      </p:bgPr>
    </p:bg>
    <p:spTree>
      <p:nvGrpSpPr>
        <p:cNvPr id="68" name="Shape 68"/>
        <p:cNvGrpSpPr/>
        <p:nvPr/>
      </p:nvGrpSpPr>
      <p:grpSpPr>
        <a:xfrm>
          <a:off x="0" y="0"/>
          <a:ext cx="0" cy="0"/>
          <a:chOff x="0" y="0"/>
          <a:chExt cx="0" cy="0"/>
        </a:xfrm>
      </p:grpSpPr>
      <p:sp>
        <p:nvSpPr>
          <p:cNvPr id="69" name="Google Shape;69;p12"/>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
        <p:nvSpPr>
          <p:cNvPr id="70" name="Google Shape;70;p12"/>
          <p:cNvSpPr txBox="1"/>
          <p:nvPr>
            <p:ph idx="2" type="ctrTitle"/>
          </p:nvPr>
        </p:nvSpPr>
        <p:spPr>
          <a:xfrm>
            <a:off x="464478" y="1806500"/>
            <a:ext cx="17805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p:txBody>
      </p:sp>
      <p:sp>
        <p:nvSpPr>
          <p:cNvPr id="71" name="Google Shape;71;p12"/>
          <p:cNvSpPr txBox="1"/>
          <p:nvPr>
            <p:ph idx="1" type="subTitle"/>
          </p:nvPr>
        </p:nvSpPr>
        <p:spPr>
          <a:xfrm>
            <a:off x="616128" y="2100749"/>
            <a:ext cx="1477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72" name="Google Shape;72;p12"/>
          <p:cNvSpPr txBox="1"/>
          <p:nvPr>
            <p:ph idx="3" type="ctrTitle"/>
          </p:nvPr>
        </p:nvSpPr>
        <p:spPr>
          <a:xfrm>
            <a:off x="2077426" y="1806500"/>
            <a:ext cx="17805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p:txBody>
      </p:sp>
      <p:sp>
        <p:nvSpPr>
          <p:cNvPr id="73" name="Google Shape;73;p12"/>
          <p:cNvSpPr txBox="1"/>
          <p:nvPr>
            <p:ph idx="4" type="subTitle"/>
          </p:nvPr>
        </p:nvSpPr>
        <p:spPr>
          <a:xfrm>
            <a:off x="2229076" y="2100749"/>
            <a:ext cx="1477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74" name="Google Shape;74;p12"/>
          <p:cNvSpPr txBox="1"/>
          <p:nvPr>
            <p:ph idx="5" type="ctrTitle"/>
          </p:nvPr>
        </p:nvSpPr>
        <p:spPr>
          <a:xfrm>
            <a:off x="3690375" y="1806500"/>
            <a:ext cx="17805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p:txBody>
      </p:sp>
      <p:sp>
        <p:nvSpPr>
          <p:cNvPr id="75" name="Google Shape;75;p12"/>
          <p:cNvSpPr txBox="1"/>
          <p:nvPr>
            <p:ph idx="6" type="subTitle"/>
          </p:nvPr>
        </p:nvSpPr>
        <p:spPr>
          <a:xfrm>
            <a:off x="3842025" y="2100749"/>
            <a:ext cx="1477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76" name="Google Shape;76;p12"/>
          <p:cNvSpPr txBox="1"/>
          <p:nvPr>
            <p:ph idx="7" type="ctrTitle"/>
          </p:nvPr>
        </p:nvSpPr>
        <p:spPr>
          <a:xfrm>
            <a:off x="3707117" y="3549862"/>
            <a:ext cx="17805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p:txBody>
      </p:sp>
      <p:sp>
        <p:nvSpPr>
          <p:cNvPr id="77" name="Google Shape;77;p12"/>
          <p:cNvSpPr txBox="1"/>
          <p:nvPr>
            <p:ph idx="8" type="subTitle"/>
          </p:nvPr>
        </p:nvSpPr>
        <p:spPr>
          <a:xfrm>
            <a:off x="3858772" y="3890201"/>
            <a:ext cx="1477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78" name="Google Shape;78;p12"/>
          <p:cNvSpPr txBox="1"/>
          <p:nvPr>
            <p:ph idx="9" type="ctrTitle"/>
          </p:nvPr>
        </p:nvSpPr>
        <p:spPr>
          <a:xfrm>
            <a:off x="5343519" y="3549862"/>
            <a:ext cx="17805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p:txBody>
      </p:sp>
      <p:sp>
        <p:nvSpPr>
          <p:cNvPr id="79" name="Google Shape;79;p12"/>
          <p:cNvSpPr txBox="1"/>
          <p:nvPr>
            <p:ph idx="13" type="subTitle"/>
          </p:nvPr>
        </p:nvSpPr>
        <p:spPr>
          <a:xfrm>
            <a:off x="5500261" y="3890201"/>
            <a:ext cx="1477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80" name="Google Shape;80;p12"/>
          <p:cNvSpPr txBox="1"/>
          <p:nvPr>
            <p:ph idx="14" type="ctrTitle"/>
          </p:nvPr>
        </p:nvSpPr>
        <p:spPr>
          <a:xfrm>
            <a:off x="6979921" y="3549862"/>
            <a:ext cx="17805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p:txBody>
      </p:sp>
      <p:sp>
        <p:nvSpPr>
          <p:cNvPr id="81" name="Google Shape;81;p12"/>
          <p:cNvSpPr txBox="1"/>
          <p:nvPr>
            <p:ph idx="15" type="subTitle"/>
          </p:nvPr>
        </p:nvSpPr>
        <p:spPr>
          <a:xfrm>
            <a:off x="7141750" y="3890201"/>
            <a:ext cx="14568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lumns">
  <p:cSld name="CUSTOM_25_1">
    <p:bg>
      <p:bgPr>
        <a:blipFill>
          <a:blip r:embed="rId2">
            <a:alphaModFix/>
          </a:blip>
          <a:stretch>
            <a:fillRect/>
          </a:stretch>
        </a:blipFill>
      </p:bgPr>
    </p:bg>
    <p:spTree>
      <p:nvGrpSpPr>
        <p:cNvPr id="82" name="Shape 82"/>
        <p:cNvGrpSpPr/>
        <p:nvPr/>
      </p:nvGrpSpPr>
      <p:grpSpPr>
        <a:xfrm>
          <a:off x="0" y="0"/>
          <a:ext cx="0" cy="0"/>
          <a:chOff x="0" y="0"/>
          <a:chExt cx="0" cy="0"/>
        </a:xfrm>
      </p:grpSpPr>
      <p:sp>
        <p:nvSpPr>
          <p:cNvPr id="83" name="Google Shape;83;p13"/>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
        <p:nvSpPr>
          <p:cNvPr id="84" name="Google Shape;84;p13"/>
          <p:cNvSpPr txBox="1"/>
          <p:nvPr>
            <p:ph idx="2" type="ctrTitle"/>
          </p:nvPr>
        </p:nvSpPr>
        <p:spPr>
          <a:xfrm>
            <a:off x="1741950" y="2846700"/>
            <a:ext cx="1257900" cy="4275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None/>
              <a:defRPr sz="14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85" name="Google Shape;85;p13"/>
          <p:cNvSpPr txBox="1"/>
          <p:nvPr>
            <p:ph idx="1" type="subTitle"/>
          </p:nvPr>
        </p:nvSpPr>
        <p:spPr>
          <a:xfrm>
            <a:off x="1741950" y="1650025"/>
            <a:ext cx="2157300" cy="1003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100"/>
              <a:buNone/>
              <a:defRPr sz="13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86" name="Google Shape;86;p13"/>
          <p:cNvSpPr txBox="1"/>
          <p:nvPr>
            <p:ph idx="3" type="ctrTitle"/>
          </p:nvPr>
        </p:nvSpPr>
        <p:spPr>
          <a:xfrm>
            <a:off x="5633751" y="3635300"/>
            <a:ext cx="1780500" cy="4275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000"/>
              <a:buNone/>
              <a:defRPr sz="14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87" name="Google Shape;87;p13"/>
          <p:cNvSpPr txBox="1"/>
          <p:nvPr>
            <p:ph idx="4" type="subTitle"/>
          </p:nvPr>
        </p:nvSpPr>
        <p:spPr>
          <a:xfrm>
            <a:off x="5256958" y="2440056"/>
            <a:ext cx="2157300" cy="1003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100"/>
              <a:buNone/>
              <a:defRPr sz="13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Design 2">
  <p:cSld name="CUSTOM_15_1">
    <p:bg>
      <p:bgPr>
        <a:blipFill>
          <a:blip r:embed="rId2">
            <a:alphaModFix/>
          </a:blip>
          <a:stretch>
            <a:fillRect/>
          </a:stretch>
        </a:blipFill>
      </p:bgPr>
    </p:bg>
    <p:spTree>
      <p:nvGrpSpPr>
        <p:cNvPr id="88" name="Shape 88"/>
        <p:cNvGrpSpPr/>
        <p:nvPr/>
      </p:nvGrpSpPr>
      <p:grpSpPr>
        <a:xfrm>
          <a:off x="0" y="0"/>
          <a:ext cx="0" cy="0"/>
          <a:chOff x="0" y="0"/>
          <a:chExt cx="0" cy="0"/>
        </a:xfrm>
      </p:grpSpPr>
      <p:sp>
        <p:nvSpPr>
          <p:cNvPr id="89" name="Google Shape;89;p14"/>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4">
  <p:cSld name="CUSTOM_27">
    <p:bg>
      <p:bgPr>
        <a:blipFill>
          <a:blip r:embed="rId2">
            <a:alphaModFix/>
          </a:blip>
          <a:stretch>
            <a:fillRect/>
          </a:stretch>
        </a:blipFill>
      </p:bgPr>
    </p:bg>
    <p:spTree>
      <p:nvGrpSpPr>
        <p:cNvPr id="90" name="Shape 90"/>
        <p:cNvGrpSpPr/>
        <p:nvPr/>
      </p:nvGrpSpPr>
      <p:grpSpPr>
        <a:xfrm>
          <a:off x="0" y="0"/>
          <a:ext cx="0" cy="0"/>
          <a:chOff x="0" y="0"/>
          <a:chExt cx="0" cy="0"/>
        </a:xfrm>
      </p:grpSpPr>
      <p:sp>
        <p:nvSpPr>
          <p:cNvPr id="91" name="Google Shape;91;p15"/>
          <p:cNvSpPr txBox="1"/>
          <p:nvPr>
            <p:ph type="ctrTitle"/>
          </p:nvPr>
        </p:nvSpPr>
        <p:spPr>
          <a:xfrm flipH="1">
            <a:off x="1180003" y="1347038"/>
            <a:ext cx="5195700" cy="19212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3600"/>
              <a:buNone/>
              <a:defRPr sz="3600"/>
            </a:lvl1pPr>
            <a:lvl2pPr lvl="1" rtl="0">
              <a:spcBef>
                <a:spcPts val="0"/>
              </a:spcBef>
              <a:spcAft>
                <a:spcPts val="0"/>
              </a:spcAft>
              <a:buClr>
                <a:srgbClr val="FFFFFF"/>
              </a:buClr>
              <a:buSzPts val="6500"/>
              <a:buNone/>
              <a:defRPr sz="6500">
                <a:solidFill>
                  <a:srgbClr val="FFFFFF"/>
                </a:solidFill>
              </a:defRPr>
            </a:lvl2pPr>
            <a:lvl3pPr lvl="2" rtl="0">
              <a:spcBef>
                <a:spcPts val="0"/>
              </a:spcBef>
              <a:spcAft>
                <a:spcPts val="0"/>
              </a:spcAft>
              <a:buClr>
                <a:srgbClr val="FFFFFF"/>
              </a:buClr>
              <a:buSzPts val="6500"/>
              <a:buNone/>
              <a:defRPr sz="6500">
                <a:solidFill>
                  <a:srgbClr val="FFFFFF"/>
                </a:solidFill>
              </a:defRPr>
            </a:lvl3pPr>
            <a:lvl4pPr lvl="3" rtl="0">
              <a:spcBef>
                <a:spcPts val="0"/>
              </a:spcBef>
              <a:spcAft>
                <a:spcPts val="0"/>
              </a:spcAft>
              <a:buClr>
                <a:srgbClr val="FFFFFF"/>
              </a:buClr>
              <a:buSzPts val="6500"/>
              <a:buNone/>
              <a:defRPr sz="6500">
                <a:solidFill>
                  <a:srgbClr val="FFFFFF"/>
                </a:solidFill>
              </a:defRPr>
            </a:lvl4pPr>
            <a:lvl5pPr lvl="4" rtl="0">
              <a:spcBef>
                <a:spcPts val="0"/>
              </a:spcBef>
              <a:spcAft>
                <a:spcPts val="0"/>
              </a:spcAft>
              <a:buClr>
                <a:srgbClr val="FFFFFF"/>
              </a:buClr>
              <a:buSzPts val="6500"/>
              <a:buNone/>
              <a:defRPr sz="6500">
                <a:solidFill>
                  <a:srgbClr val="FFFFFF"/>
                </a:solidFill>
              </a:defRPr>
            </a:lvl5pPr>
            <a:lvl6pPr lvl="5" rtl="0">
              <a:spcBef>
                <a:spcPts val="0"/>
              </a:spcBef>
              <a:spcAft>
                <a:spcPts val="0"/>
              </a:spcAft>
              <a:buClr>
                <a:srgbClr val="FFFFFF"/>
              </a:buClr>
              <a:buSzPts val="6500"/>
              <a:buNone/>
              <a:defRPr sz="6500">
                <a:solidFill>
                  <a:srgbClr val="FFFFFF"/>
                </a:solidFill>
              </a:defRPr>
            </a:lvl6pPr>
            <a:lvl7pPr lvl="6" rtl="0">
              <a:spcBef>
                <a:spcPts val="0"/>
              </a:spcBef>
              <a:spcAft>
                <a:spcPts val="0"/>
              </a:spcAft>
              <a:buClr>
                <a:srgbClr val="FFFFFF"/>
              </a:buClr>
              <a:buSzPts val="6500"/>
              <a:buNone/>
              <a:defRPr sz="6500">
                <a:solidFill>
                  <a:srgbClr val="FFFFFF"/>
                </a:solidFill>
              </a:defRPr>
            </a:lvl7pPr>
            <a:lvl8pPr lvl="7" rtl="0">
              <a:spcBef>
                <a:spcPts val="0"/>
              </a:spcBef>
              <a:spcAft>
                <a:spcPts val="0"/>
              </a:spcAft>
              <a:buClr>
                <a:srgbClr val="FFFFFF"/>
              </a:buClr>
              <a:buSzPts val="6500"/>
              <a:buNone/>
              <a:defRPr sz="6500">
                <a:solidFill>
                  <a:srgbClr val="FFFFFF"/>
                </a:solidFill>
              </a:defRPr>
            </a:lvl8pPr>
            <a:lvl9pPr lvl="8" rtl="0">
              <a:spcBef>
                <a:spcPts val="0"/>
              </a:spcBef>
              <a:spcAft>
                <a:spcPts val="0"/>
              </a:spcAft>
              <a:buClr>
                <a:srgbClr val="FFFFFF"/>
              </a:buClr>
              <a:buSzPts val="6500"/>
              <a:buNone/>
              <a:defRPr sz="6500">
                <a:solidFill>
                  <a:srgbClr val="FFFFFF"/>
                </a:solidFill>
              </a:defRPr>
            </a:lvl9pPr>
          </a:lstStyle>
          <a:p/>
        </p:txBody>
      </p:sp>
      <p:sp>
        <p:nvSpPr>
          <p:cNvPr id="92" name="Google Shape;92;p15"/>
          <p:cNvSpPr txBox="1"/>
          <p:nvPr>
            <p:ph hasCustomPrompt="1" idx="2" type="title"/>
          </p:nvPr>
        </p:nvSpPr>
        <p:spPr>
          <a:xfrm flipH="1">
            <a:off x="1180003" y="1035213"/>
            <a:ext cx="2979300" cy="7545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9600"/>
              <a:buNone/>
              <a:defRPr sz="96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93" name="Google Shape;93;p15"/>
          <p:cNvSpPr txBox="1"/>
          <p:nvPr>
            <p:ph idx="1" type="subTitle"/>
          </p:nvPr>
        </p:nvSpPr>
        <p:spPr>
          <a:xfrm>
            <a:off x="1180003" y="2742989"/>
            <a:ext cx="4224900" cy="536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200"/>
              <a:buNone/>
              <a:defRPr sz="1100"/>
            </a:lvl1pPr>
            <a:lvl2pPr lvl="1" rtl="0" algn="r">
              <a:lnSpc>
                <a:spcPct val="100000"/>
              </a:lnSpc>
              <a:spcBef>
                <a:spcPts val="0"/>
              </a:spcBef>
              <a:spcAft>
                <a:spcPts val="0"/>
              </a:spcAft>
              <a:buSzPts val="1200"/>
              <a:buNone/>
              <a:defRPr/>
            </a:lvl2pPr>
            <a:lvl3pPr lvl="2" rtl="0" algn="r">
              <a:lnSpc>
                <a:spcPct val="100000"/>
              </a:lnSpc>
              <a:spcBef>
                <a:spcPts val="0"/>
              </a:spcBef>
              <a:spcAft>
                <a:spcPts val="0"/>
              </a:spcAft>
              <a:buSzPts val="1200"/>
              <a:buNone/>
              <a:defRPr/>
            </a:lvl3pPr>
            <a:lvl4pPr lvl="3" rtl="0" algn="r">
              <a:lnSpc>
                <a:spcPct val="100000"/>
              </a:lnSpc>
              <a:spcBef>
                <a:spcPts val="0"/>
              </a:spcBef>
              <a:spcAft>
                <a:spcPts val="0"/>
              </a:spcAft>
              <a:buSzPts val="1200"/>
              <a:buNone/>
              <a:defRPr/>
            </a:lvl4pPr>
            <a:lvl5pPr lvl="4" rtl="0" algn="r">
              <a:lnSpc>
                <a:spcPct val="100000"/>
              </a:lnSpc>
              <a:spcBef>
                <a:spcPts val="0"/>
              </a:spcBef>
              <a:spcAft>
                <a:spcPts val="0"/>
              </a:spcAft>
              <a:buSzPts val="1200"/>
              <a:buNone/>
              <a:defRPr/>
            </a:lvl5pPr>
            <a:lvl6pPr lvl="5" rtl="0" algn="r">
              <a:lnSpc>
                <a:spcPct val="100000"/>
              </a:lnSpc>
              <a:spcBef>
                <a:spcPts val="0"/>
              </a:spcBef>
              <a:spcAft>
                <a:spcPts val="0"/>
              </a:spcAft>
              <a:buSzPts val="1200"/>
              <a:buNone/>
              <a:defRPr/>
            </a:lvl6pPr>
            <a:lvl7pPr lvl="6" rtl="0" algn="r">
              <a:lnSpc>
                <a:spcPct val="100000"/>
              </a:lnSpc>
              <a:spcBef>
                <a:spcPts val="0"/>
              </a:spcBef>
              <a:spcAft>
                <a:spcPts val="0"/>
              </a:spcAft>
              <a:buSzPts val="1200"/>
              <a:buNone/>
              <a:defRPr/>
            </a:lvl7pPr>
            <a:lvl8pPr lvl="7" rtl="0" algn="r">
              <a:lnSpc>
                <a:spcPct val="100000"/>
              </a:lnSpc>
              <a:spcBef>
                <a:spcPts val="0"/>
              </a:spcBef>
              <a:spcAft>
                <a:spcPts val="0"/>
              </a:spcAft>
              <a:buSzPts val="1200"/>
              <a:buNone/>
              <a:defRPr/>
            </a:lvl8pPr>
            <a:lvl9pPr lvl="8" rtl="0" algn="r">
              <a:lnSpc>
                <a:spcPct val="100000"/>
              </a:lnSpc>
              <a:spcBef>
                <a:spcPts val="0"/>
              </a:spcBef>
              <a:spcAft>
                <a:spcPts val="0"/>
              </a:spcAft>
              <a:buSzPts val="12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Four Columns">
  <p:cSld name="CUSTOM_28">
    <p:bg>
      <p:bgPr>
        <a:blipFill>
          <a:blip r:embed="rId2">
            <a:alphaModFix/>
          </a:blip>
          <a:stretch>
            <a:fillRect/>
          </a:stretch>
        </a:blipFill>
      </p:bgPr>
    </p:bg>
    <p:spTree>
      <p:nvGrpSpPr>
        <p:cNvPr id="94" name="Shape 94"/>
        <p:cNvGrpSpPr/>
        <p:nvPr/>
      </p:nvGrpSpPr>
      <p:grpSpPr>
        <a:xfrm>
          <a:off x="0" y="0"/>
          <a:ext cx="0" cy="0"/>
          <a:chOff x="0" y="0"/>
          <a:chExt cx="0" cy="0"/>
        </a:xfrm>
      </p:grpSpPr>
      <p:sp>
        <p:nvSpPr>
          <p:cNvPr id="95" name="Google Shape;95;p16"/>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
        <p:nvSpPr>
          <p:cNvPr id="96" name="Google Shape;96;p16"/>
          <p:cNvSpPr txBox="1"/>
          <p:nvPr>
            <p:ph idx="2" type="ctrTitle"/>
          </p:nvPr>
        </p:nvSpPr>
        <p:spPr>
          <a:xfrm>
            <a:off x="2285760" y="1652042"/>
            <a:ext cx="1793100" cy="4275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p:txBody>
      </p:sp>
      <p:sp>
        <p:nvSpPr>
          <p:cNvPr id="97" name="Google Shape;97;p16"/>
          <p:cNvSpPr txBox="1"/>
          <p:nvPr>
            <p:ph idx="1" type="subTitle"/>
          </p:nvPr>
        </p:nvSpPr>
        <p:spPr>
          <a:xfrm>
            <a:off x="2285760" y="1946292"/>
            <a:ext cx="1708200" cy="1003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100"/>
              <a:buNone/>
              <a:defRPr sz="11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98" name="Google Shape;98;p16"/>
          <p:cNvSpPr txBox="1"/>
          <p:nvPr>
            <p:ph idx="3" type="ctrTitle"/>
          </p:nvPr>
        </p:nvSpPr>
        <p:spPr>
          <a:xfrm>
            <a:off x="2285760" y="3570573"/>
            <a:ext cx="1793100" cy="4275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p:txBody>
      </p:sp>
      <p:sp>
        <p:nvSpPr>
          <p:cNvPr id="99" name="Google Shape;99;p16"/>
          <p:cNvSpPr txBox="1"/>
          <p:nvPr>
            <p:ph idx="4" type="subTitle"/>
          </p:nvPr>
        </p:nvSpPr>
        <p:spPr>
          <a:xfrm>
            <a:off x="2285760" y="3864823"/>
            <a:ext cx="1708200" cy="1003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100"/>
              <a:buNone/>
              <a:defRPr sz="11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100" name="Google Shape;100;p16"/>
          <p:cNvSpPr txBox="1"/>
          <p:nvPr>
            <p:ph idx="5" type="ctrTitle"/>
          </p:nvPr>
        </p:nvSpPr>
        <p:spPr>
          <a:xfrm>
            <a:off x="5047297" y="1652042"/>
            <a:ext cx="1793100" cy="4275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400"/>
              <a:buNone/>
              <a:defRPr sz="1400"/>
            </a:lvl1pPr>
            <a:lvl2pPr lvl="1" rtl="0" algn="r">
              <a:spcBef>
                <a:spcPts val="0"/>
              </a:spcBef>
              <a:spcAft>
                <a:spcPts val="0"/>
              </a:spcAft>
              <a:buClr>
                <a:srgbClr val="000000"/>
              </a:buClr>
              <a:buSzPts val="1400"/>
              <a:buNone/>
              <a:defRPr sz="1400">
                <a:solidFill>
                  <a:srgbClr val="000000"/>
                </a:solidFill>
              </a:defRPr>
            </a:lvl2pPr>
            <a:lvl3pPr lvl="2" rtl="0" algn="r">
              <a:spcBef>
                <a:spcPts val="0"/>
              </a:spcBef>
              <a:spcAft>
                <a:spcPts val="0"/>
              </a:spcAft>
              <a:buClr>
                <a:srgbClr val="000000"/>
              </a:buClr>
              <a:buSzPts val="1400"/>
              <a:buNone/>
              <a:defRPr sz="1400">
                <a:solidFill>
                  <a:srgbClr val="000000"/>
                </a:solidFill>
              </a:defRPr>
            </a:lvl3pPr>
            <a:lvl4pPr lvl="3" rtl="0" algn="r">
              <a:spcBef>
                <a:spcPts val="0"/>
              </a:spcBef>
              <a:spcAft>
                <a:spcPts val="0"/>
              </a:spcAft>
              <a:buClr>
                <a:srgbClr val="000000"/>
              </a:buClr>
              <a:buSzPts val="1400"/>
              <a:buNone/>
              <a:defRPr sz="1400">
                <a:solidFill>
                  <a:srgbClr val="000000"/>
                </a:solidFill>
              </a:defRPr>
            </a:lvl4pPr>
            <a:lvl5pPr lvl="4" rtl="0" algn="r">
              <a:spcBef>
                <a:spcPts val="0"/>
              </a:spcBef>
              <a:spcAft>
                <a:spcPts val="0"/>
              </a:spcAft>
              <a:buClr>
                <a:srgbClr val="000000"/>
              </a:buClr>
              <a:buSzPts val="1400"/>
              <a:buNone/>
              <a:defRPr sz="1400">
                <a:solidFill>
                  <a:srgbClr val="000000"/>
                </a:solidFill>
              </a:defRPr>
            </a:lvl5pPr>
            <a:lvl6pPr lvl="5" rtl="0" algn="r">
              <a:spcBef>
                <a:spcPts val="0"/>
              </a:spcBef>
              <a:spcAft>
                <a:spcPts val="0"/>
              </a:spcAft>
              <a:buClr>
                <a:srgbClr val="000000"/>
              </a:buClr>
              <a:buSzPts val="1400"/>
              <a:buNone/>
              <a:defRPr sz="1400">
                <a:solidFill>
                  <a:srgbClr val="000000"/>
                </a:solidFill>
              </a:defRPr>
            </a:lvl6pPr>
            <a:lvl7pPr lvl="6" rtl="0" algn="r">
              <a:spcBef>
                <a:spcPts val="0"/>
              </a:spcBef>
              <a:spcAft>
                <a:spcPts val="0"/>
              </a:spcAft>
              <a:buClr>
                <a:srgbClr val="000000"/>
              </a:buClr>
              <a:buSzPts val="1400"/>
              <a:buNone/>
              <a:defRPr sz="1400">
                <a:solidFill>
                  <a:srgbClr val="000000"/>
                </a:solidFill>
              </a:defRPr>
            </a:lvl7pPr>
            <a:lvl8pPr lvl="7" rtl="0" algn="r">
              <a:spcBef>
                <a:spcPts val="0"/>
              </a:spcBef>
              <a:spcAft>
                <a:spcPts val="0"/>
              </a:spcAft>
              <a:buClr>
                <a:srgbClr val="000000"/>
              </a:buClr>
              <a:buSzPts val="1400"/>
              <a:buNone/>
              <a:defRPr sz="1400">
                <a:solidFill>
                  <a:srgbClr val="000000"/>
                </a:solidFill>
              </a:defRPr>
            </a:lvl8pPr>
            <a:lvl9pPr lvl="8" rtl="0" algn="r">
              <a:spcBef>
                <a:spcPts val="0"/>
              </a:spcBef>
              <a:spcAft>
                <a:spcPts val="0"/>
              </a:spcAft>
              <a:buClr>
                <a:srgbClr val="000000"/>
              </a:buClr>
              <a:buSzPts val="1400"/>
              <a:buNone/>
              <a:defRPr sz="1400">
                <a:solidFill>
                  <a:srgbClr val="000000"/>
                </a:solidFill>
              </a:defRPr>
            </a:lvl9pPr>
          </a:lstStyle>
          <a:p/>
        </p:txBody>
      </p:sp>
      <p:sp>
        <p:nvSpPr>
          <p:cNvPr id="101" name="Google Shape;101;p16"/>
          <p:cNvSpPr txBox="1"/>
          <p:nvPr>
            <p:ph idx="6" type="subTitle"/>
          </p:nvPr>
        </p:nvSpPr>
        <p:spPr>
          <a:xfrm>
            <a:off x="5047299" y="1946292"/>
            <a:ext cx="1793100" cy="1003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100"/>
              <a:buNone/>
              <a:defRPr sz="1100"/>
            </a:lvl1pPr>
            <a:lvl2pPr lvl="1" rtl="0" algn="r">
              <a:lnSpc>
                <a:spcPct val="100000"/>
              </a:lnSpc>
              <a:spcBef>
                <a:spcPts val="0"/>
              </a:spcBef>
              <a:spcAft>
                <a:spcPts val="0"/>
              </a:spcAft>
              <a:buSzPts val="1100"/>
              <a:buNone/>
              <a:defRPr sz="1100"/>
            </a:lvl2pPr>
            <a:lvl3pPr lvl="2" rtl="0" algn="r">
              <a:lnSpc>
                <a:spcPct val="100000"/>
              </a:lnSpc>
              <a:spcBef>
                <a:spcPts val="0"/>
              </a:spcBef>
              <a:spcAft>
                <a:spcPts val="0"/>
              </a:spcAft>
              <a:buSzPts val="1100"/>
              <a:buNone/>
              <a:defRPr sz="1100"/>
            </a:lvl3pPr>
            <a:lvl4pPr lvl="3" rtl="0" algn="r">
              <a:lnSpc>
                <a:spcPct val="100000"/>
              </a:lnSpc>
              <a:spcBef>
                <a:spcPts val="0"/>
              </a:spcBef>
              <a:spcAft>
                <a:spcPts val="0"/>
              </a:spcAft>
              <a:buSzPts val="1100"/>
              <a:buNone/>
              <a:defRPr sz="1100"/>
            </a:lvl4pPr>
            <a:lvl5pPr lvl="4" rtl="0" algn="r">
              <a:lnSpc>
                <a:spcPct val="100000"/>
              </a:lnSpc>
              <a:spcBef>
                <a:spcPts val="0"/>
              </a:spcBef>
              <a:spcAft>
                <a:spcPts val="0"/>
              </a:spcAft>
              <a:buSzPts val="1100"/>
              <a:buNone/>
              <a:defRPr sz="1100"/>
            </a:lvl5pPr>
            <a:lvl6pPr lvl="5" rtl="0" algn="r">
              <a:lnSpc>
                <a:spcPct val="100000"/>
              </a:lnSpc>
              <a:spcBef>
                <a:spcPts val="0"/>
              </a:spcBef>
              <a:spcAft>
                <a:spcPts val="0"/>
              </a:spcAft>
              <a:buSzPts val="1100"/>
              <a:buNone/>
              <a:defRPr sz="1100"/>
            </a:lvl6pPr>
            <a:lvl7pPr lvl="6" rtl="0" algn="r">
              <a:lnSpc>
                <a:spcPct val="100000"/>
              </a:lnSpc>
              <a:spcBef>
                <a:spcPts val="0"/>
              </a:spcBef>
              <a:spcAft>
                <a:spcPts val="0"/>
              </a:spcAft>
              <a:buSzPts val="1100"/>
              <a:buNone/>
              <a:defRPr sz="1100"/>
            </a:lvl7pPr>
            <a:lvl8pPr lvl="7" rtl="0" algn="r">
              <a:lnSpc>
                <a:spcPct val="100000"/>
              </a:lnSpc>
              <a:spcBef>
                <a:spcPts val="0"/>
              </a:spcBef>
              <a:spcAft>
                <a:spcPts val="0"/>
              </a:spcAft>
              <a:buSzPts val="1100"/>
              <a:buNone/>
              <a:defRPr sz="1100"/>
            </a:lvl8pPr>
            <a:lvl9pPr lvl="8" rtl="0" algn="r">
              <a:lnSpc>
                <a:spcPct val="100000"/>
              </a:lnSpc>
              <a:spcBef>
                <a:spcPts val="0"/>
              </a:spcBef>
              <a:spcAft>
                <a:spcPts val="0"/>
              </a:spcAft>
              <a:buSzPts val="1100"/>
              <a:buNone/>
              <a:defRPr sz="1100"/>
            </a:lvl9pPr>
          </a:lstStyle>
          <a:p/>
        </p:txBody>
      </p:sp>
      <p:sp>
        <p:nvSpPr>
          <p:cNvPr id="102" name="Google Shape;102;p16"/>
          <p:cNvSpPr txBox="1"/>
          <p:nvPr>
            <p:ph idx="7" type="ctrTitle"/>
          </p:nvPr>
        </p:nvSpPr>
        <p:spPr>
          <a:xfrm>
            <a:off x="5047297" y="3570573"/>
            <a:ext cx="1793100" cy="4275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400"/>
              <a:buNone/>
              <a:defRPr sz="1400"/>
            </a:lvl1pPr>
            <a:lvl2pPr lvl="1" rtl="0" algn="r">
              <a:spcBef>
                <a:spcPts val="0"/>
              </a:spcBef>
              <a:spcAft>
                <a:spcPts val="0"/>
              </a:spcAft>
              <a:buClr>
                <a:srgbClr val="000000"/>
              </a:buClr>
              <a:buSzPts val="1400"/>
              <a:buNone/>
              <a:defRPr sz="1400">
                <a:solidFill>
                  <a:srgbClr val="000000"/>
                </a:solidFill>
              </a:defRPr>
            </a:lvl2pPr>
            <a:lvl3pPr lvl="2" rtl="0" algn="r">
              <a:spcBef>
                <a:spcPts val="0"/>
              </a:spcBef>
              <a:spcAft>
                <a:spcPts val="0"/>
              </a:spcAft>
              <a:buClr>
                <a:srgbClr val="000000"/>
              </a:buClr>
              <a:buSzPts val="1400"/>
              <a:buNone/>
              <a:defRPr sz="1400">
                <a:solidFill>
                  <a:srgbClr val="000000"/>
                </a:solidFill>
              </a:defRPr>
            </a:lvl3pPr>
            <a:lvl4pPr lvl="3" rtl="0" algn="r">
              <a:spcBef>
                <a:spcPts val="0"/>
              </a:spcBef>
              <a:spcAft>
                <a:spcPts val="0"/>
              </a:spcAft>
              <a:buClr>
                <a:srgbClr val="000000"/>
              </a:buClr>
              <a:buSzPts val="1400"/>
              <a:buNone/>
              <a:defRPr sz="1400">
                <a:solidFill>
                  <a:srgbClr val="000000"/>
                </a:solidFill>
              </a:defRPr>
            </a:lvl4pPr>
            <a:lvl5pPr lvl="4" rtl="0" algn="r">
              <a:spcBef>
                <a:spcPts val="0"/>
              </a:spcBef>
              <a:spcAft>
                <a:spcPts val="0"/>
              </a:spcAft>
              <a:buClr>
                <a:srgbClr val="000000"/>
              </a:buClr>
              <a:buSzPts val="1400"/>
              <a:buNone/>
              <a:defRPr sz="1400">
                <a:solidFill>
                  <a:srgbClr val="000000"/>
                </a:solidFill>
              </a:defRPr>
            </a:lvl5pPr>
            <a:lvl6pPr lvl="5" rtl="0" algn="r">
              <a:spcBef>
                <a:spcPts val="0"/>
              </a:spcBef>
              <a:spcAft>
                <a:spcPts val="0"/>
              </a:spcAft>
              <a:buClr>
                <a:srgbClr val="000000"/>
              </a:buClr>
              <a:buSzPts val="1400"/>
              <a:buNone/>
              <a:defRPr sz="1400">
                <a:solidFill>
                  <a:srgbClr val="000000"/>
                </a:solidFill>
              </a:defRPr>
            </a:lvl6pPr>
            <a:lvl7pPr lvl="6" rtl="0" algn="r">
              <a:spcBef>
                <a:spcPts val="0"/>
              </a:spcBef>
              <a:spcAft>
                <a:spcPts val="0"/>
              </a:spcAft>
              <a:buClr>
                <a:srgbClr val="000000"/>
              </a:buClr>
              <a:buSzPts val="1400"/>
              <a:buNone/>
              <a:defRPr sz="1400">
                <a:solidFill>
                  <a:srgbClr val="000000"/>
                </a:solidFill>
              </a:defRPr>
            </a:lvl7pPr>
            <a:lvl8pPr lvl="7" rtl="0" algn="r">
              <a:spcBef>
                <a:spcPts val="0"/>
              </a:spcBef>
              <a:spcAft>
                <a:spcPts val="0"/>
              </a:spcAft>
              <a:buClr>
                <a:srgbClr val="000000"/>
              </a:buClr>
              <a:buSzPts val="1400"/>
              <a:buNone/>
              <a:defRPr sz="1400">
                <a:solidFill>
                  <a:srgbClr val="000000"/>
                </a:solidFill>
              </a:defRPr>
            </a:lvl8pPr>
            <a:lvl9pPr lvl="8" rtl="0" algn="r">
              <a:spcBef>
                <a:spcPts val="0"/>
              </a:spcBef>
              <a:spcAft>
                <a:spcPts val="0"/>
              </a:spcAft>
              <a:buClr>
                <a:srgbClr val="000000"/>
              </a:buClr>
              <a:buSzPts val="1400"/>
              <a:buNone/>
              <a:defRPr sz="1400">
                <a:solidFill>
                  <a:srgbClr val="000000"/>
                </a:solidFill>
              </a:defRPr>
            </a:lvl9pPr>
          </a:lstStyle>
          <a:p/>
        </p:txBody>
      </p:sp>
      <p:sp>
        <p:nvSpPr>
          <p:cNvPr id="103" name="Google Shape;103;p16"/>
          <p:cNvSpPr txBox="1"/>
          <p:nvPr>
            <p:ph idx="8" type="subTitle"/>
          </p:nvPr>
        </p:nvSpPr>
        <p:spPr>
          <a:xfrm>
            <a:off x="5047299" y="3864823"/>
            <a:ext cx="1793100" cy="1003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100"/>
              <a:buNone/>
              <a:defRPr sz="1100"/>
            </a:lvl1pPr>
            <a:lvl2pPr lvl="1" rtl="0" algn="r">
              <a:lnSpc>
                <a:spcPct val="100000"/>
              </a:lnSpc>
              <a:spcBef>
                <a:spcPts val="0"/>
              </a:spcBef>
              <a:spcAft>
                <a:spcPts val="0"/>
              </a:spcAft>
              <a:buSzPts val="1100"/>
              <a:buNone/>
              <a:defRPr sz="1100"/>
            </a:lvl2pPr>
            <a:lvl3pPr lvl="2" rtl="0" algn="r">
              <a:lnSpc>
                <a:spcPct val="100000"/>
              </a:lnSpc>
              <a:spcBef>
                <a:spcPts val="0"/>
              </a:spcBef>
              <a:spcAft>
                <a:spcPts val="0"/>
              </a:spcAft>
              <a:buSzPts val="1100"/>
              <a:buNone/>
              <a:defRPr sz="1100"/>
            </a:lvl3pPr>
            <a:lvl4pPr lvl="3" rtl="0" algn="r">
              <a:lnSpc>
                <a:spcPct val="100000"/>
              </a:lnSpc>
              <a:spcBef>
                <a:spcPts val="0"/>
              </a:spcBef>
              <a:spcAft>
                <a:spcPts val="0"/>
              </a:spcAft>
              <a:buSzPts val="1100"/>
              <a:buNone/>
              <a:defRPr sz="1100"/>
            </a:lvl4pPr>
            <a:lvl5pPr lvl="4" rtl="0" algn="r">
              <a:lnSpc>
                <a:spcPct val="100000"/>
              </a:lnSpc>
              <a:spcBef>
                <a:spcPts val="0"/>
              </a:spcBef>
              <a:spcAft>
                <a:spcPts val="0"/>
              </a:spcAft>
              <a:buSzPts val="1100"/>
              <a:buNone/>
              <a:defRPr sz="1100"/>
            </a:lvl5pPr>
            <a:lvl6pPr lvl="5" rtl="0" algn="r">
              <a:lnSpc>
                <a:spcPct val="100000"/>
              </a:lnSpc>
              <a:spcBef>
                <a:spcPts val="0"/>
              </a:spcBef>
              <a:spcAft>
                <a:spcPts val="0"/>
              </a:spcAft>
              <a:buSzPts val="1100"/>
              <a:buNone/>
              <a:defRPr sz="1100"/>
            </a:lvl6pPr>
            <a:lvl7pPr lvl="6" rtl="0" algn="r">
              <a:lnSpc>
                <a:spcPct val="100000"/>
              </a:lnSpc>
              <a:spcBef>
                <a:spcPts val="0"/>
              </a:spcBef>
              <a:spcAft>
                <a:spcPts val="0"/>
              </a:spcAft>
              <a:buSzPts val="1100"/>
              <a:buNone/>
              <a:defRPr sz="1100"/>
            </a:lvl7pPr>
            <a:lvl8pPr lvl="7" rtl="0" algn="r">
              <a:lnSpc>
                <a:spcPct val="100000"/>
              </a:lnSpc>
              <a:spcBef>
                <a:spcPts val="0"/>
              </a:spcBef>
              <a:spcAft>
                <a:spcPts val="0"/>
              </a:spcAft>
              <a:buSzPts val="1100"/>
              <a:buNone/>
              <a:defRPr sz="1100"/>
            </a:lvl8pPr>
            <a:lvl9pPr lvl="8" rtl="0" algn="r">
              <a:lnSpc>
                <a:spcPct val="100000"/>
              </a:lnSpc>
              <a:spcBef>
                <a:spcPts val="0"/>
              </a:spcBef>
              <a:spcAft>
                <a:spcPts val="0"/>
              </a:spcAft>
              <a:buSzPts val="1100"/>
              <a:buNone/>
              <a:defRPr sz="11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title">
  <p:cSld name="CUSTOM_29">
    <p:spTree>
      <p:nvGrpSpPr>
        <p:cNvPr id="104" name="Shape 104"/>
        <p:cNvGrpSpPr/>
        <p:nvPr/>
      </p:nvGrpSpPr>
      <p:grpSpPr>
        <a:xfrm>
          <a:off x="0" y="0"/>
          <a:ext cx="0" cy="0"/>
          <a:chOff x="0" y="0"/>
          <a:chExt cx="0" cy="0"/>
        </a:xfrm>
      </p:grpSpPr>
      <p:sp>
        <p:nvSpPr>
          <p:cNvPr id="105" name="Google Shape;105;p17"/>
          <p:cNvSpPr txBox="1"/>
          <p:nvPr>
            <p:ph type="ctrTitle"/>
          </p:nvPr>
        </p:nvSpPr>
        <p:spPr>
          <a:xfrm flipH="1">
            <a:off x="1193529" y="1611150"/>
            <a:ext cx="5195700" cy="19212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sz="3600"/>
            </a:lvl1pPr>
            <a:lvl2pPr lvl="1" rtl="0">
              <a:spcBef>
                <a:spcPts val="0"/>
              </a:spcBef>
              <a:spcAft>
                <a:spcPts val="0"/>
              </a:spcAft>
              <a:buSzPts val="6500"/>
              <a:buNone/>
              <a:defRPr sz="6500"/>
            </a:lvl2pPr>
            <a:lvl3pPr lvl="2" rtl="0">
              <a:spcBef>
                <a:spcPts val="0"/>
              </a:spcBef>
              <a:spcAft>
                <a:spcPts val="0"/>
              </a:spcAft>
              <a:buSzPts val="6500"/>
              <a:buNone/>
              <a:defRPr sz="6500"/>
            </a:lvl3pPr>
            <a:lvl4pPr lvl="3" rtl="0">
              <a:spcBef>
                <a:spcPts val="0"/>
              </a:spcBef>
              <a:spcAft>
                <a:spcPts val="0"/>
              </a:spcAft>
              <a:buSzPts val="6500"/>
              <a:buNone/>
              <a:defRPr sz="6500"/>
            </a:lvl4pPr>
            <a:lvl5pPr lvl="4" rtl="0">
              <a:spcBef>
                <a:spcPts val="0"/>
              </a:spcBef>
              <a:spcAft>
                <a:spcPts val="0"/>
              </a:spcAft>
              <a:buSzPts val="6500"/>
              <a:buNone/>
              <a:defRPr sz="6500"/>
            </a:lvl5pPr>
            <a:lvl6pPr lvl="5" rtl="0">
              <a:spcBef>
                <a:spcPts val="0"/>
              </a:spcBef>
              <a:spcAft>
                <a:spcPts val="0"/>
              </a:spcAft>
              <a:buSzPts val="6500"/>
              <a:buNone/>
              <a:defRPr sz="6500"/>
            </a:lvl6pPr>
            <a:lvl7pPr lvl="6" rtl="0">
              <a:spcBef>
                <a:spcPts val="0"/>
              </a:spcBef>
              <a:spcAft>
                <a:spcPts val="0"/>
              </a:spcAft>
              <a:buSzPts val="6500"/>
              <a:buNone/>
              <a:defRPr sz="6500"/>
            </a:lvl7pPr>
            <a:lvl8pPr lvl="7" rtl="0">
              <a:spcBef>
                <a:spcPts val="0"/>
              </a:spcBef>
              <a:spcAft>
                <a:spcPts val="0"/>
              </a:spcAft>
              <a:buSzPts val="6500"/>
              <a:buNone/>
              <a:defRPr sz="6500"/>
            </a:lvl8pPr>
            <a:lvl9pPr lvl="8" rtl="0">
              <a:spcBef>
                <a:spcPts val="0"/>
              </a:spcBef>
              <a:spcAft>
                <a:spcPts val="0"/>
              </a:spcAft>
              <a:buSzPts val="6500"/>
              <a:buNone/>
              <a:defRPr sz="6500"/>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5">
  <p:cSld name="CUSTOM_30">
    <p:bg>
      <p:bgPr>
        <a:blipFill>
          <a:blip r:embed="rId2">
            <a:alphaModFix/>
          </a:blip>
          <a:stretch>
            <a:fillRect/>
          </a:stretch>
        </a:blipFill>
      </p:bgPr>
    </p:bg>
    <p:spTree>
      <p:nvGrpSpPr>
        <p:cNvPr id="106" name="Shape 106"/>
        <p:cNvGrpSpPr/>
        <p:nvPr/>
      </p:nvGrpSpPr>
      <p:grpSpPr>
        <a:xfrm>
          <a:off x="0" y="0"/>
          <a:ext cx="0" cy="0"/>
          <a:chOff x="0" y="0"/>
          <a:chExt cx="0" cy="0"/>
        </a:xfrm>
      </p:grpSpPr>
      <p:sp>
        <p:nvSpPr>
          <p:cNvPr id="107" name="Google Shape;107;p18"/>
          <p:cNvSpPr txBox="1"/>
          <p:nvPr>
            <p:ph type="ctrTitle"/>
          </p:nvPr>
        </p:nvSpPr>
        <p:spPr>
          <a:xfrm flipH="1">
            <a:off x="2260329" y="2193805"/>
            <a:ext cx="5195700" cy="19212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3600"/>
              <a:buNone/>
              <a:defRPr sz="3600"/>
            </a:lvl1pPr>
            <a:lvl2pPr lvl="1" rtl="0">
              <a:spcBef>
                <a:spcPts val="0"/>
              </a:spcBef>
              <a:spcAft>
                <a:spcPts val="0"/>
              </a:spcAft>
              <a:buClr>
                <a:srgbClr val="FFFFFF"/>
              </a:buClr>
              <a:buSzPts val="6500"/>
              <a:buNone/>
              <a:defRPr sz="6500">
                <a:solidFill>
                  <a:srgbClr val="FFFFFF"/>
                </a:solidFill>
              </a:defRPr>
            </a:lvl2pPr>
            <a:lvl3pPr lvl="2" rtl="0">
              <a:spcBef>
                <a:spcPts val="0"/>
              </a:spcBef>
              <a:spcAft>
                <a:spcPts val="0"/>
              </a:spcAft>
              <a:buClr>
                <a:srgbClr val="FFFFFF"/>
              </a:buClr>
              <a:buSzPts val="6500"/>
              <a:buNone/>
              <a:defRPr sz="6500">
                <a:solidFill>
                  <a:srgbClr val="FFFFFF"/>
                </a:solidFill>
              </a:defRPr>
            </a:lvl3pPr>
            <a:lvl4pPr lvl="3" rtl="0">
              <a:spcBef>
                <a:spcPts val="0"/>
              </a:spcBef>
              <a:spcAft>
                <a:spcPts val="0"/>
              </a:spcAft>
              <a:buClr>
                <a:srgbClr val="FFFFFF"/>
              </a:buClr>
              <a:buSzPts val="6500"/>
              <a:buNone/>
              <a:defRPr sz="6500">
                <a:solidFill>
                  <a:srgbClr val="FFFFFF"/>
                </a:solidFill>
              </a:defRPr>
            </a:lvl4pPr>
            <a:lvl5pPr lvl="4" rtl="0">
              <a:spcBef>
                <a:spcPts val="0"/>
              </a:spcBef>
              <a:spcAft>
                <a:spcPts val="0"/>
              </a:spcAft>
              <a:buClr>
                <a:srgbClr val="FFFFFF"/>
              </a:buClr>
              <a:buSzPts val="6500"/>
              <a:buNone/>
              <a:defRPr sz="6500">
                <a:solidFill>
                  <a:srgbClr val="FFFFFF"/>
                </a:solidFill>
              </a:defRPr>
            </a:lvl5pPr>
            <a:lvl6pPr lvl="5" rtl="0">
              <a:spcBef>
                <a:spcPts val="0"/>
              </a:spcBef>
              <a:spcAft>
                <a:spcPts val="0"/>
              </a:spcAft>
              <a:buClr>
                <a:srgbClr val="FFFFFF"/>
              </a:buClr>
              <a:buSzPts val="6500"/>
              <a:buNone/>
              <a:defRPr sz="6500">
                <a:solidFill>
                  <a:srgbClr val="FFFFFF"/>
                </a:solidFill>
              </a:defRPr>
            </a:lvl6pPr>
            <a:lvl7pPr lvl="6" rtl="0">
              <a:spcBef>
                <a:spcPts val="0"/>
              </a:spcBef>
              <a:spcAft>
                <a:spcPts val="0"/>
              </a:spcAft>
              <a:buClr>
                <a:srgbClr val="FFFFFF"/>
              </a:buClr>
              <a:buSzPts val="6500"/>
              <a:buNone/>
              <a:defRPr sz="6500">
                <a:solidFill>
                  <a:srgbClr val="FFFFFF"/>
                </a:solidFill>
              </a:defRPr>
            </a:lvl7pPr>
            <a:lvl8pPr lvl="7" rtl="0">
              <a:spcBef>
                <a:spcPts val="0"/>
              </a:spcBef>
              <a:spcAft>
                <a:spcPts val="0"/>
              </a:spcAft>
              <a:buClr>
                <a:srgbClr val="FFFFFF"/>
              </a:buClr>
              <a:buSzPts val="6500"/>
              <a:buNone/>
              <a:defRPr sz="6500">
                <a:solidFill>
                  <a:srgbClr val="FFFFFF"/>
                </a:solidFill>
              </a:defRPr>
            </a:lvl8pPr>
            <a:lvl9pPr lvl="8" rtl="0">
              <a:spcBef>
                <a:spcPts val="0"/>
              </a:spcBef>
              <a:spcAft>
                <a:spcPts val="0"/>
              </a:spcAft>
              <a:buClr>
                <a:srgbClr val="FFFFFF"/>
              </a:buClr>
              <a:buSzPts val="6500"/>
              <a:buNone/>
              <a:defRPr sz="6500">
                <a:solidFill>
                  <a:srgbClr val="FFFFFF"/>
                </a:solidFill>
              </a:defRPr>
            </a:lvl9pPr>
          </a:lstStyle>
          <a:p/>
        </p:txBody>
      </p:sp>
      <p:sp>
        <p:nvSpPr>
          <p:cNvPr id="108" name="Google Shape;108;p18"/>
          <p:cNvSpPr txBox="1"/>
          <p:nvPr>
            <p:ph hasCustomPrompt="1" idx="2" type="title"/>
          </p:nvPr>
        </p:nvSpPr>
        <p:spPr>
          <a:xfrm flipH="1">
            <a:off x="2260329" y="1881980"/>
            <a:ext cx="2979300" cy="7545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9600"/>
              <a:buNone/>
              <a:defRPr sz="96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109" name="Google Shape;109;p18"/>
          <p:cNvSpPr txBox="1"/>
          <p:nvPr>
            <p:ph idx="1" type="subTitle"/>
          </p:nvPr>
        </p:nvSpPr>
        <p:spPr>
          <a:xfrm>
            <a:off x="2260329" y="3476054"/>
            <a:ext cx="4224900" cy="536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sz="11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Design 3">
  <p:cSld name="CUSTOM_15_1_1">
    <p:bg>
      <p:bgPr>
        <a:blipFill>
          <a:blip r:embed="rId2">
            <a:alphaModFix/>
          </a:blip>
          <a:stretch>
            <a:fillRect/>
          </a:stretch>
        </a:blipFill>
      </p:bgPr>
    </p:bg>
    <p:spTree>
      <p:nvGrpSpPr>
        <p:cNvPr id="110" name="Shape 110"/>
        <p:cNvGrpSpPr/>
        <p:nvPr/>
      </p:nvGrpSpPr>
      <p:grpSpPr>
        <a:xfrm>
          <a:off x="0" y="0"/>
          <a:ext cx="0" cy="0"/>
          <a:chOff x="0" y="0"/>
          <a:chExt cx="0" cy="0"/>
        </a:xfrm>
      </p:grpSpPr>
      <p:sp>
        <p:nvSpPr>
          <p:cNvPr id="111" name="Google Shape;111;p19"/>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Design 4">
  <p:cSld name="CUSTOM_15_1_1_1">
    <p:bg>
      <p:bgPr>
        <a:blipFill>
          <a:blip r:embed="rId2">
            <a:alphaModFix/>
          </a:blip>
          <a:stretch>
            <a:fillRect/>
          </a:stretch>
        </a:blipFill>
      </p:bgPr>
    </p:bg>
    <p:spTree>
      <p:nvGrpSpPr>
        <p:cNvPr id="112" name="Shape 112"/>
        <p:cNvGrpSpPr/>
        <p:nvPr/>
      </p:nvGrpSpPr>
      <p:grpSpPr>
        <a:xfrm>
          <a:off x="0" y="0"/>
          <a:ext cx="0" cy="0"/>
          <a:chOff x="0" y="0"/>
          <a:chExt cx="0" cy="0"/>
        </a:xfrm>
      </p:grpSpPr>
      <p:sp>
        <p:nvSpPr>
          <p:cNvPr id="113" name="Google Shape;113;p20"/>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able of contents">
  <p:cSld name="CUSTOM_17">
    <p:bg>
      <p:bgPr>
        <a:blipFill>
          <a:blip r:embed="rId2">
            <a:alphaModFix/>
          </a:blip>
          <a:stretch>
            <a:fillRect/>
          </a:stretch>
        </a:blipFill>
      </p:bgPr>
    </p:bg>
    <p:spTree>
      <p:nvGrpSpPr>
        <p:cNvPr id="11" name="Shape 11"/>
        <p:cNvGrpSpPr/>
        <p:nvPr/>
      </p:nvGrpSpPr>
      <p:grpSpPr>
        <a:xfrm>
          <a:off x="0" y="0"/>
          <a:ext cx="0" cy="0"/>
          <a:chOff x="0" y="0"/>
          <a:chExt cx="0" cy="0"/>
        </a:xfrm>
      </p:grpSpPr>
      <p:sp>
        <p:nvSpPr>
          <p:cNvPr id="12" name="Google Shape;12;p3"/>
          <p:cNvSpPr txBox="1"/>
          <p:nvPr>
            <p:ph type="ctrTitle"/>
          </p:nvPr>
        </p:nvSpPr>
        <p:spPr>
          <a:xfrm>
            <a:off x="3385875" y="2098650"/>
            <a:ext cx="2372400" cy="946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000"/>
            </a:lvl1pPr>
            <a:lvl2pPr lvl="1" rtl="0" algn="r">
              <a:spcBef>
                <a:spcPts val="0"/>
              </a:spcBef>
              <a:spcAft>
                <a:spcPts val="0"/>
              </a:spcAft>
              <a:buSzPts val="1800"/>
              <a:buNone/>
              <a:defRPr sz="1800"/>
            </a:lvl2pPr>
            <a:lvl3pPr lvl="2" rtl="0" algn="r">
              <a:spcBef>
                <a:spcPts val="0"/>
              </a:spcBef>
              <a:spcAft>
                <a:spcPts val="0"/>
              </a:spcAft>
              <a:buSzPts val="1800"/>
              <a:buNone/>
              <a:defRPr sz="1800"/>
            </a:lvl3pPr>
            <a:lvl4pPr lvl="3" rtl="0" algn="r">
              <a:spcBef>
                <a:spcPts val="0"/>
              </a:spcBef>
              <a:spcAft>
                <a:spcPts val="0"/>
              </a:spcAft>
              <a:buSzPts val="1800"/>
              <a:buNone/>
              <a:defRPr sz="1800"/>
            </a:lvl4pPr>
            <a:lvl5pPr lvl="4" rtl="0" algn="r">
              <a:spcBef>
                <a:spcPts val="0"/>
              </a:spcBef>
              <a:spcAft>
                <a:spcPts val="0"/>
              </a:spcAft>
              <a:buSzPts val="1800"/>
              <a:buNone/>
              <a:defRPr sz="1800"/>
            </a:lvl5pPr>
            <a:lvl6pPr lvl="5" rtl="0" algn="r">
              <a:spcBef>
                <a:spcPts val="0"/>
              </a:spcBef>
              <a:spcAft>
                <a:spcPts val="0"/>
              </a:spcAft>
              <a:buSzPts val="1800"/>
              <a:buNone/>
              <a:defRPr sz="1800"/>
            </a:lvl6pPr>
            <a:lvl7pPr lvl="6" rtl="0" algn="r">
              <a:spcBef>
                <a:spcPts val="0"/>
              </a:spcBef>
              <a:spcAft>
                <a:spcPts val="0"/>
              </a:spcAft>
              <a:buSzPts val="1800"/>
              <a:buNone/>
              <a:defRPr sz="1800"/>
            </a:lvl7pPr>
            <a:lvl8pPr lvl="7" rtl="0" algn="r">
              <a:spcBef>
                <a:spcPts val="0"/>
              </a:spcBef>
              <a:spcAft>
                <a:spcPts val="0"/>
              </a:spcAft>
              <a:buSzPts val="1800"/>
              <a:buNone/>
              <a:defRPr sz="1800"/>
            </a:lvl8pPr>
            <a:lvl9pPr lvl="8" rtl="0" algn="r">
              <a:spcBef>
                <a:spcPts val="0"/>
              </a:spcBef>
              <a:spcAft>
                <a:spcPts val="0"/>
              </a:spcAft>
              <a:buSzPts val="1800"/>
              <a:buNone/>
              <a:defRPr sz="1800"/>
            </a:lvl9pPr>
          </a:lstStyle>
          <a:p/>
        </p:txBody>
      </p:sp>
      <p:sp>
        <p:nvSpPr>
          <p:cNvPr id="13" name="Google Shape;13;p3"/>
          <p:cNvSpPr txBox="1"/>
          <p:nvPr>
            <p:ph idx="2" type="ctrTitle"/>
          </p:nvPr>
        </p:nvSpPr>
        <p:spPr>
          <a:xfrm>
            <a:off x="390296" y="201653"/>
            <a:ext cx="1974300" cy="5778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400"/>
              <a:buNone/>
              <a:defRPr sz="1400"/>
            </a:lvl1pPr>
            <a:lvl2pPr lvl="1" rtl="0" algn="r">
              <a:spcBef>
                <a:spcPts val="0"/>
              </a:spcBef>
              <a:spcAft>
                <a:spcPts val="0"/>
              </a:spcAft>
              <a:buSzPts val="1400"/>
              <a:buNone/>
              <a:defRPr sz="1400"/>
            </a:lvl2pPr>
            <a:lvl3pPr lvl="2" rtl="0" algn="r">
              <a:spcBef>
                <a:spcPts val="0"/>
              </a:spcBef>
              <a:spcAft>
                <a:spcPts val="0"/>
              </a:spcAft>
              <a:buSzPts val="1400"/>
              <a:buNone/>
              <a:defRPr sz="1400"/>
            </a:lvl3pPr>
            <a:lvl4pPr lvl="3" rtl="0" algn="r">
              <a:spcBef>
                <a:spcPts val="0"/>
              </a:spcBef>
              <a:spcAft>
                <a:spcPts val="0"/>
              </a:spcAft>
              <a:buSzPts val="1400"/>
              <a:buNone/>
              <a:defRPr sz="1400"/>
            </a:lvl4pPr>
            <a:lvl5pPr lvl="4" rtl="0" algn="r">
              <a:spcBef>
                <a:spcPts val="0"/>
              </a:spcBef>
              <a:spcAft>
                <a:spcPts val="0"/>
              </a:spcAft>
              <a:buSzPts val="1400"/>
              <a:buNone/>
              <a:defRPr sz="1400"/>
            </a:lvl5pPr>
            <a:lvl6pPr lvl="5" rtl="0" algn="r">
              <a:spcBef>
                <a:spcPts val="0"/>
              </a:spcBef>
              <a:spcAft>
                <a:spcPts val="0"/>
              </a:spcAft>
              <a:buSzPts val="1400"/>
              <a:buNone/>
              <a:defRPr sz="1400"/>
            </a:lvl6pPr>
            <a:lvl7pPr lvl="6" rtl="0" algn="r">
              <a:spcBef>
                <a:spcPts val="0"/>
              </a:spcBef>
              <a:spcAft>
                <a:spcPts val="0"/>
              </a:spcAft>
              <a:buSzPts val="1400"/>
              <a:buNone/>
              <a:defRPr sz="1400"/>
            </a:lvl7pPr>
            <a:lvl8pPr lvl="7" rtl="0" algn="r">
              <a:spcBef>
                <a:spcPts val="0"/>
              </a:spcBef>
              <a:spcAft>
                <a:spcPts val="0"/>
              </a:spcAft>
              <a:buSzPts val="1400"/>
              <a:buNone/>
              <a:defRPr sz="1400"/>
            </a:lvl8pPr>
            <a:lvl9pPr lvl="8" rtl="0" algn="r">
              <a:spcBef>
                <a:spcPts val="0"/>
              </a:spcBef>
              <a:spcAft>
                <a:spcPts val="0"/>
              </a:spcAft>
              <a:buSzPts val="1400"/>
              <a:buNone/>
              <a:defRPr sz="1400"/>
            </a:lvl9pPr>
          </a:lstStyle>
          <a:p/>
        </p:txBody>
      </p:sp>
      <p:sp>
        <p:nvSpPr>
          <p:cNvPr id="14" name="Google Shape;14;p3"/>
          <p:cNvSpPr txBox="1"/>
          <p:nvPr>
            <p:ph idx="1" type="subTitle"/>
          </p:nvPr>
        </p:nvSpPr>
        <p:spPr>
          <a:xfrm>
            <a:off x="690446" y="656478"/>
            <a:ext cx="1674300" cy="57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900"/>
              <a:buNone/>
              <a:defRPr sz="900"/>
            </a:lvl1pPr>
            <a:lvl2pPr lvl="1" rtl="0" algn="r">
              <a:lnSpc>
                <a:spcPct val="100000"/>
              </a:lnSpc>
              <a:spcBef>
                <a:spcPts val="0"/>
              </a:spcBef>
              <a:spcAft>
                <a:spcPts val="0"/>
              </a:spcAft>
              <a:buSzPts val="900"/>
              <a:buNone/>
              <a:defRPr sz="900"/>
            </a:lvl2pPr>
            <a:lvl3pPr lvl="2" rtl="0" algn="r">
              <a:lnSpc>
                <a:spcPct val="100000"/>
              </a:lnSpc>
              <a:spcBef>
                <a:spcPts val="0"/>
              </a:spcBef>
              <a:spcAft>
                <a:spcPts val="0"/>
              </a:spcAft>
              <a:buSzPts val="900"/>
              <a:buNone/>
              <a:defRPr sz="900"/>
            </a:lvl3pPr>
            <a:lvl4pPr lvl="3" rtl="0" algn="r">
              <a:lnSpc>
                <a:spcPct val="100000"/>
              </a:lnSpc>
              <a:spcBef>
                <a:spcPts val="0"/>
              </a:spcBef>
              <a:spcAft>
                <a:spcPts val="0"/>
              </a:spcAft>
              <a:buSzPts val="900"/>
              <a:buNone/>
              <a:defRPr sz="900"/>
            </a:lvl4pPr>
            <a:lvl5pPr lvl="4" rtl="0" algn="r">
              <a:lnSpc>
                <a:spcPct val="100000"/>
              </a:lnSpc>
              <a:spcBef>
                <a:spcPts val="0"/>
              </a:spcBef>
              <a:spcAft>
                <a:spcPts val="0"/>
              </a:spcAft>
              <a:buSzPts val="900"/>
              <a:buNone/>
              <a:defRPr sz="900"/>
            </a:lvl5pPr>
            <a:lvl6pPr lvl="5" rtl="0" algn="r">
              <a:lnSpc>
                <a:spcPct val="100000"/>
              </a:lnSpc>
              <a:spcBef>
                <a:spcPts val="0"/>
              </a:spcBef>
              <a:spcAft>
                <a:spcPts val="0"/>
              </a:spcAft>
              <a:buSzPts val="900"/>
              <a:buNone/>
              <a:defRPr sz="900"/>
            </a:lvl6pPr>
            <a:lvl7pPr lvl="6" rtl="0" algn="r">
              <a:lnSpc>
                <a:spcPct val="100000"/>
              </a:lnSpc>
              <a:spcBef>
                <a:spcPts val="0"/>
              </a:spcBef>
              <a:spcAft>
                <a:spcPts val="0"/>
              </a:spcAft>
              <a:buSzPts val="900"/>
              <a:buNone/>
              <a:defRPr sz="900"/>
            </a:lvl7pPr>
            <a:lvl8pPr lvl="7" rtl="0" algn="r">
              <a:lnSpc>
                <a:spcPct val="100000"/>
              </a:lnSpc>
              <a:spcBef>
                <a:spcPts val="0"/>
              </a:spcBef>
              <a:spcAft>
                <a:spcPts val="0"/>
              </a:spcAft>
              <a:buSzPts val="900"/>
              <a:buNone/>
              <a:defRPr sz="900"/>
            </a:lvl8pPr>
            <a:lvl9pPr lvl="8" rtl="0" algn="r">
              <a:lnSpc>
                <a:spcPct val="100000"/>
              </a:lnSpc>
              <a:spcBef>
                <a:spcPts val="0"/>
              </a:spcBef>
              <a:spcAft>
                <a:spcPts val="0"/>
              </a:spcAft>
              <a:buSzPts val="900"/>
              <a:buNone/>
              <a:defRPr sz="900"/>
            </a:lvl9pPr>
          </a:lstStyle>
          <a:p/>
        </p:txBody>
      </p:sp>
      <p:sp>
        <p:nvSpPr>
          <p:cNvPr id="15" name="Google Shape;15;p3"/>
          <p:cNvSpPr txBox="1"/>
          <p:nvPr>
            <p:ph hasCustomPrompt="1" idx="3" type="title"/>
          </p:nvPr>
        </p:nvSpPr>
        <p:spPr>
          <a:xfrm>
            <a:off x="2118448" y="544448"/>
            <a:ext cx="1107600" cy="5778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4800"/>
              <a:buNone/>
              <a:defRPr sz="3600"/>
            </a:lvl1pPr>
            <a:lvl2pPr lvl="1"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6" name="Google Shape;16;p3"/>
          <p:cNvSpPr txBox="1"/>
          <p:nvPr>
            <p:ph hasCustomPrompt="1" idx="4" type="title"/>
          </p:nvPr>
        </p:nvSpPr>
        <p:spPr>
          <a:xfrm>
            <a:off x="2105406" y="1515808"/>
            <a:ext cx="1107600" cy="5778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4800"/>
              <a:buNone/>
              <a:defRPr sz="3600"/>
            </a:lvl1pPr>
            <a:lvl2pPr lvl="1"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7" name="Google Shape;17;p3"/>
          <p:cNvSpPr txBox="1"/>
          <p:nvPr>
            <p:ph hasCustomPrompt="1" idx="5" type="title"/>
          </p:nvPr>
        </p:nvSpPr>
        <p:spPr>
          <a:xfrm>
            <a:off x="2105406" y="2487168"/>
            <a:ext cx="1107600" cy="5778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4800"/>
              <a:buNone/>
              <a:defRPr sz="36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8" name="Google Shape;18;p3"/>
          <p:cNvSpPr txBox="1"/>
          <p:nvPr>
            <p:ph hasCustomPrompt="1" idx="6" type="title"/>
          </p:nvPr>
        </p:nvSpPr>
        <p:spPr>
          <a:xfrm>
            <a:off x="5922008" y="2092638"/>
            <a:ext cx="1072200" cy="577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3600"/>
            </a:lvl1pPr>
            <a:lvl2pPr lvl="1"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9" name="Google Shape;19;p3"/>
          <p:cNvSpPr txBox="1"/>
          <p:nvPr>
            <p:ph hasCustomPrompt="1" idx="7" type="title"/>
          </p:nvPr>
        </p:nvSpPr>
        <p:spPr>
          <a:xfrm>
            <a:off x="5922008" y="3112336"/>
            <a:ext cx="1072200" cy="577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3600"/>
            </a:lvl1pPr>
            <a:lvl2pPr lvl="1"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20" name="Google Shape;20;p3"/>
          <p:cNvSpPr txBox="1"/>
          <p:nvPr>
            <p:ph hasCustomPrompt="1" idx="8" type="title"/>
          </p:nvPr>
        </p:nvSpPr>
        <p:spPr>
          <a:xfrm>
            <a:off x="5922008" y="4132033"/>
            <a:ext cx="1072200" cy="577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36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21" name="Google Shape;21;p3"/>
          <p:cNvSpPr txBox="1"/>
          <p:nvPr>
            <p:ph idx="9" type="ctrTitle"/>
          </p:nvPr>
        </p:nvSpPr>
        <p:spPr>
          <a:xfrm>
            <a:off x="390296" y="1167854"/>
            <a:ext cx="1974300" cy="5778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400"/>
              <a:buNone/>
              <a:defRPr sz="1400"/>
            </a:lvl1pPr>
            <a:lvl2pPr lvl="1" rtl="0" algn="r">
              <a:spcBef>
                <a:spcPts val="0"/>
              </a:spcBef>
              <a:spcAft>
                <a:spcPts val="0"/>
              </a:spcAft>
              <a:buSzPts val="1400"/>
              <a:buNone/>
              <a:defRPr sz="1400"/>
            </a:lvl2pPr>
            <a:lvl3pPr lvl="2" rtl="0" algn="r">
              <a:spcBef>
                <a:spcPts val="0"/>
              </a:spcBef>
              <a:spcAft>
                <a:spcPts val="0"/>
              </a:spcAft>
              <a:buSzPts val="1400"/>
              <a:buNone/>
              <a:defRPr sz="1400"/>
            </a:lvl3pPr>
            <a:lvl4pPr lvl="3" rtl="0" algn="r">
              <a:spcBef>
                <a:spcPts val="0"/>
              </a:spcBef>
              <a:spcAft>
                <a:spcPts val="0"/>
              </a:spcAft>
              <a:buSzPts val="1400"/>
              <a:buNone/>
              <a:defRPr sz="1400"/>
            </a:lvl4pPr>
            <a:lvl5pPr lvl="4" rtl="0" algn="r">
              <a:spcBef>
                <a:spcPts val="0"/>
              </a:spcBef>
              <a:spcAft>
                <a:spcPts val="0"/>
              </a:spcAft>
              <a:buSzPts val="1400"/>
              <a:buNone/>
              <a:defRPr sz="1400"/>
            </a:lvl5pPr>
            <a:lvl6pPr lvl="5" rtl="0" algn="r">
              <a:spcBef>
                <a:spcPts val="0"/>
              </a:spcBef>
              <a:spcAft>
                <a:spcPts val="0"/>
              </a:spcAft>
              <a:buSzPts val="1400"/>
              <a:buNone/>
              <a:defRPr sz="1400"/>
            </a:lvl6pPr>
            <a:lvl7pPr lvl="6" rtl="0" algn="r">
              <a:spcBef>
                <a:spcPts val="0"/>
              </a:spcBef>
              <a:spcAft>
                <a:spcPts val="0"/>
              </a:spcAft>
              <a:buSzPts val="1400"/>
              <a:buNone/>
              <a:defRPr sz="1400"/>
            </a:lvl7pPr>
            <a:lvl8pPr lvl="7" rtl="0" algn="r">
              <a:spcBef>
                <a:spcPts val="0"/>
              </a:spcBef>
              <a:spcAft>
                <a:spcPts val="0"/>
              </a:spcAft>
              <a:buSzPts val="1400"/>
              <a:buNone/>
              <a:defRPr sz="1400"/>
            </a:lvl8pPr>
            <a:lvl9pPr lvl="8" rtl="0" algn="r">
              <a:spcBef>
                <a:spcPts val="0"/>
              </a:spcBef>
              <a:spcAft>
                <a:spcPts val="0"/>
              </a:spcAft>
              <a:buSzPts val="1400"/>
              <a:buNone/>
              <a:defRPr sz="1400"/>
            </a:lvl9pPr>
          </a:lstStyle>
          <a:p/>
        </p:txBody>
      </p:sp>
      <p:sp>
        <p:nvSpPr>
          <p:cNvPr id="22" name="Google Shape;22;p3"/>
          <p:cNvSpPr txBox="1"/>
          <p:nvPr>
            <p:ph idx="13" type="subTitle"/>
          </p:nvPr>
        </p:nvSpPr>
        <p:spPr>
          <a:xfrm>
            <a:off x="690446" y="1622677"/>
            <a:ext cx="1674300" cy="57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900"/>
              <a:buNone/>
              <a:defRPr sz="900"/>
            </a:lvl1pPr>
            <a:lvl2pPr lvl="1" rtl="0" algn="r">
              <a:lnSpc>
                <a:spcPct val="100000"/>
              </a:lnSpc>
              <a:spcBef>
                <a:spcPts val="0"/>
              </a:spcBef>
              <a:spcAft>
                <a:spcPts val="0"/>
              </a:spcAft>
              <a:buSzPts val="900"/>
              <a:buNone/>
              <a:defRPr sz="900"/>
            </a:lvl2pPr>
            <a:lvl3pPr lvl="2" rtl="0" algn="r">
              <a:lnSpc>
                <a:spcPct val="100000"/>
              </a:lnSpc>
              <a:spcBef>
                <a:spcPts val="0"/>
              </a:spcBef>
              <a:spcAft>
                <a:spcPts val="0"/>
              </a:spcAft>
              <a:buSzPts val="900"/>
              <a:buNone/>
              <a:defRPr sz="900"/>
            </a:lvl3pPr>
            <a:lvl4pPr lvl="3" rtl="0" algn="r">
              <a:lnSpc>
                <a:spcPct val="100000"/>
              </a:lnSpc>
              <a:spcBef>
                <a:spcPts val="0"/>
              </a:spcBef>
              <a:spcAft>
                <a:spcPts val="0"/>
              </a:spcAft>
              <a:buSzPts val="900"/>
              <a:buNone/>
              <a:defRPr sz="900"/>
            </a:lvl4pPr>
            <a:lvl5pPr lvl="4" rtl="0" algn="r">
              <a:lnSpc>
                <a:spcPct val="100000"/>
              </a:lnSpc>
              <a:spcBef>
                <a:spcPts val="0"/>
              </a:spcBef>
              <a:spcAft>
                <a:spcPts val="0"/>
              </a:spcAft>
              <a:buSzPts val="900"/>
              <a:buNone/>
              <a:defRPr sz="900"/>
            </a:lvl5pPr>
            <a:lvl6pPr lvl="5" rtl="0" algn="r">
              <a:lnSpc>
                <a:spcPct val="100000"/>
              </a:lnSpc>
              <a:spcBef>
                <a:spcPts val="0"/>
              </a:spcBef>
              <a:spcAft>
                <a:spcPts val="0"/>
              </a:spcAft>
              <a:buSzPts val="900"/>
              <a:buNone/>
              <a:defRPr sz="900"/>
            </a:lvl6pPr>
            <a:lvl7pPr lvl="6" rtl="0" algn="r">
              <a:lnSpc>
                <a:spcPct val="100000"/>
              </a:lnSpc>
              <a:spcBef>
                <a:spcPts val="0"/>
              </a:spcBef>
              <a:spcAft>
                <a:spcPts val="0"/>
              </a:spcAft>
              <a:buSzPts val="900"/>
              <a:buNone/>
              <a:defRPr sz="900"/>
            </a:lvl7pPr>
            <a:lvl8pPr lvl="7" rtl="0" algn="r">
              <a:lnSpc>
                <a:spcPct val="100000"/>
              </a:lnSpc>
              <a:spcBef>
                <a:spcPts val="0"/>
              </a:spcBef>
              <a:spcAft>
                <a:spcPts val="0"/>
              </a:spcAft>
              <a:buSzPts val="900"/>
              <a:buNone/>
              <a:defRPr sz="900"/>
            </a:lvl8pPr>
            <a:lvl9pPr lvl="8" rtl="0" algn="r">
              <a:lnSpc>
                <a:spcPct val="100000"/>
              </a:lnSpc>
              <a:spcBef>
                <a:spcPts val="0"/>
              </a:spcBef>
              <a:spcAft>
                <a:spcPts val="0"/>
              </a:spcAft>
              <a:buSzPts val="900"/>
              <a:buNone/>
              <a:defRPr sz="900"/>
            </a:lvl9pPr>
          </a:lstStyle>
          <a:p/>
        </p:txBody>
      </p:sp>
      <p:sp>
        <p:nvSpPr>
          <p:cNvPr id="23" name="Google Shape;23;p3"/>
          <p:cNvSpPr txBox="1"/>
          <p:nvPr>
            <p:ph idx="14" type="ctrTitle"/>
          </p:nvPr>
        </p:nvSpPr>
        <p:spPr>
          <a:xfrm>
            <a:off x="390296" y="2141336"/>
            <a:ext cx="1974300" cy="5778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400"/>
              <a:buNone/>
              <a:defRPr sz="1400"/>
            </a:lvl1pPr>
            <a:lvl2pPr lvl="1" rtl="0" algn="r">
              <a:spcBef>
                <a:spcPts val="0"/>
              </a:spcBef>
              <a:spcAft>
                <a:spcPts val="0"/>
              </a:spcAft>
              <a:buSzPts val="1400"/>
              <a:buNone/>
              <a:defRPr sz="1400"/>
            </a:lvl2pPr>
            <a:lvl3pPr lvl="2" rtl="0" algn="r">
              <a:spcBef>
                <a:spcPts val="0"/>
              </a:spcBef>
              <a:spcAft>
                <a:spcPts val="0"/>
              </a:spcAft>
              <a:buSzPts val="1400"/>
              <a:buNone/>
              <a:defRPr sz="1400"/>
            </a:lvl3pPr>
            <a:lvl4pPr lvl="3" rtl="0" algn="r">
              <a:spcBef>
                <a:spcPts val="0"/>
              </a:spcBef>
              <a:spcAft>
                <a:spcPts val="0"/>
              </a:spcAft>
              <a:buSzPts val="1400"/>
              <a:buNone/>
              <a:defRPr sz="1400"/>
            </a:lvl4pPr>
            <a:lvl5pPr lvl="4" rtl="0" algn="r">
              <a:spcBef>
                <a:spcPts val="0"/>
              </a:spcBef>
              <a:spcAft>
                <a:spcPts val="0"/>
              </a:spcAft>
              <a:buSzPts val="1400"/>
              <a:buNone/>
              <a:defRPr sz="1400"/>
            </a:lvl5pPr>
            <a:lvl6pPr lvl="5" rtl="0" algn="r">
              <a:spcBef>
                <a:spcPts val="0"/>
              </a:spcBef>
              <a:spcAft>
                <a:spcPts val="0"/>
              </a:spcAft>
              <a:buSzPts val="1400"/>
              <a:buNone/>
              <a:defRPr sz="1400"/>
            </a:lvl6pPr>
            <a:lvl7pPr lvl="6" rtl="0" algn="r">
              <a:spcBef>
                <a:spcPts val="0"/>
              </a:spcBef>
              <a:spcAft>
                <a:spcPts val="0"/>
              </a:spcAft>
              <a:buSzPts val="1400"/>
              <a:buNone/>
              <a:defRPr sz="1400"/>
            </a:lvl7pPr>
            <a:lvl8pPr lvl="7" rtl="0" algn="r">
              <a:spcBef>
                <a:spcPts val="0"/>
              </a:spcBef>
              <a:spcAft>
                <a:spcPts val="0"/>
              </a:spcAft>
              <a:buSzPts val="1400"/>
              <a:buNone/>
              <a:defRPr sz="1400"/>
            </a:lvl8pPr>
            <a:lvl9pPr lvl="8" rtl="0" algn="r">
              <a:spcBef>
                <a:spcPts val="0"/>
              </a:spcBef>
              <a:spcAft>
                <a:spcPts val="0"/>
              </a:spcAft>
              <a:buSzPts val="1400"/>
              <a:buNone/>
              <a:defRPr sz="1400"/>
            </a:lvl9pPr>
          </a:lstStyle>
          <a:p/>
        </p:txBody>
      </p:sp>
      <p:sp>
        <p:nvSpPr>
          <p:cNvPr id="24" name="Google Shape;24;p3"/>
          <p:cNvSpPr txBox="1"/>
          <p:nvPr>
            <p:ph idx="15" type="subTitle"/>
          </p:nvPr>
        </p:nvSpPr>
        <p:spPr>
          <a:xfrm>
            <a:off x="690446" y="2596156"/>
            <a:ext cx="1674300" cy="57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900"/>
              <a:buNone/>
              <a:defRPr sz="900"/>
            </a:lvl1pPr>
            <a:lvl2pPr lvl="1" rtl="0" algn="r">
              <a:lnSpc>
                <a:spcPct val="100000"/>
              </a:lnSpc>
              <a:spcBef>
                <a:spcPts val="0"/>
              </a:spcBef>
              <a:spcAft>
                <a:spcPts val="0"/>
              </a:spcAft>
              <a:buSzPts val="900"/>
              <a:buNone/>
              <a:defRPr sz="900"/>
            </a:lvl2pPr>
            <a:lvl3pPr lvl="2" rtl="0" algn="r">
              <a:lnSpc>
                <a:spcPct val="100000"/>
              </a:lnSpc>
              <a:spcBef>
                <a:spcPts val="0"/>
              </a:spcBef>
              <a:spcAft>
                <a:spcPts val="0"/>
              </a:spcAft>
              <a:buSzPts val="900"/>
              <a:buNone/>
              <a:defRPr sz="900"/>
            </a:lvl3pPr>
            <a:lvl4pPr lvl="3" rtl="0" algn="r">
              <a:lnSpc>
                <a:spcPct val="100000"/>
              </a:lnSpc>
              <a:spcBef>
                <a:spcPts val="0"/>
              </a:spcBef>
              <a:spcAft>
                <a:spcPts val="0"/>
              </a:spcAft>
              <a:buSzPts val="900"/>
              <a:buNone/>
              <a:defRPr sz="900"/>
            </a:lvl4pPr>
            <a:lvl5pPr lvl="4" rtl="0" algn="r">
              <a:lnSpc>
                <a:spcPct val="100000"/>
              </a:lnSpc>
              <a:spcBef>
                <a:spcPts val="0"/>
              </a:spcBef>
              <a:spcAft>
                <a:spcPts val="0"/>
              </a:spcAft>
              <a:buSzPts val="900"/>
              <a:buNone/>
              <a:defRPr sz="900"/>
            </a:lvl5pPr>
            <a:lvl6pPr lvl="5" rtl="0" algn="r">
              <a:lnSpc>
                <a:spcPct val="100000"/>
              </a:lnSpc>
              <a:spcBef>
                <a:spcPts val="0"/>
              </a:spcBef>
              <a:spcAft>
                <a:spcPts val="0"/>
              </a:spcAft>
              <a:buSzPts val="900"/>
              <a:buNone/>
              <a:defRPr sz="900"/>
            </a:lvl6pPr>
            <a:lvl7pPr lvl="6" rtl="0" algn="r">
              <a:lnSpc>
                <a:spcPct val="100000"/>
              </a:lnSpc>
              <a:spcBef>
                <a:spcPts val="0"/>
              </a:spcBef>
              <a:spcAft>
                <a:spcPts val="0"/>
              </a:spcAft>
              <a:buSzPts val="900"/>
              <a:buNone/>
              <a:defRPr sz="900"/>
            </a:lvl7pPr>
            <a:lvl8pPr lvl="7" rtl="0" algn="r">
              <a:lnSpc>
                <a:spcPct val="100000"/>
              </a:lnSpc>
              <a:spcBef>
                <a:spcPts val="0"/>
              </a:spcBef>
              <a:spcAft>
                <a:spcPts val="0"/>
              </a:spcAft>
              <a:buSzPts val="900"/>
              <a:buNone/>
              <a:defRPr sz="900"/>
            </a:lvl8pPr>
            <a:lvl9pPr lvl="8" rtl="0" algn="r">
              <a:lnSpc>
                <a:spcPct val="100000"/>
              </a:lnSpc>
              <a:spcBef>
                <a:spcPts val="0"/>
              </a:spcBef>
              <a:spcAft>
                <a:spcPts val="0"/>
              </a:spcAft>
              <a:buSzPts val="900"/>
              <a:buNone/>
              <a:defRPr sz="900"/>
            </a:lvl9pPr>
          </a:lstStyle>
          <a:p/>
        </p:txBody>
      </p:sp>
      <p:sp>
        <p:nvSpPr>
          <p:cNvPr id="25" name="Google Shape;25;p3"/>
          <p:cNvSpPr txBox="1"/>
          <p:nvPr>
            <p:ph idx="16" type="ctrTitle"/>
          </p:nvPr>
        </p:nvSpPr>
        <p:spPr>
          <a:xfrm>
            <a:off x="6811558" y="1775180"/>
            <a:ext cx="19743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26" name="Google Shape;26;p3"/>
          <p:cNvSpPr txBox="1"/>
          <p:nvPr>
            <p:ph idx="17" type="subTitle"/>
          </p:nvPr>
        </p:nvSpPr>
        <p:spPr>
          <a:xfrm>
            <a:off x="6811558" y="2230005"/>
            <a:ext cx="16743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900"/>
              <a:buNone/>
              <a:defRPr sz="900"/>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p:txBody>
      </p:sp>
      <p:sp>
        <p:nvSpPr>
          <p:cNvPr id="27" name="Google Shape;27;p3"/>
          <p:cNvSpPr txBox="1"/>
          <p:nvPr>
            <p:ph idx="18" type="ctrTitle"/>
          </p:nvPr>
        </p:nvSpPr>
        <p:spPr>
          <a:xfrm>
            <a:off x="6811558" y="2799095"/>
            <a:ext cx="19743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28" name="Google Shape;28;p3"/>
          <p:cNvSpPr txBox="1"/>
          <p:nvPr>
            <p:ph idx="19" type="subTitle"/>
          </p:nvPr>
        </p:nvSpPr>
        <p:spPr>
          <a:xfrm>
            <a:off x="6811558" y="3253917"/>
            <a:ext cx="16743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900"/>
              <a:buNone/>
              <a:defRPr sz="900"/>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p:txBody>
      </p:sp>
      <p:sp>
        <p:nvSpPr>
          <p:cNvPr id="29" name="Google Shape;29;p3"/>
          <p:cNvSpPr txBox="1"/>
          <p:nvPr>
            <p:ph idx="20" type="ctrTitle"/>
          </p:nvPr>
        </p:nvSpPr>
        <p:spPr>
          <a:xfrm>
            <a:off x="6811558" y="3811353"/>
            <a:ext cx="19743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30" name="Google Shape;30;p3"/>
          <p:cNvSpPr txBox="1"/>
          <p:nvPr>
            <p:ph idx="21" type="subTitle"/>
          </p:nvPr>
        </p:nvSpPr>
        <p:spPr>
          <a:xfrm>
            <a:off x="6811558" y="4266173"/>
            <a:ext cx="16743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900"/>
              <a:buNone/>
              <a:defRPr sz="900"/>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6">
  <p:cSld name="CUSTOM_31">
    <p:bg>
      <p:bgPr>
        <a:blipFill>
          <a:blip r:embed="rId2">
            <a:alphaModFix/>
          </a:blip>
          <a:stretch>
            <a:fillRect/>
          </a:stretch>
        </a:blipFill>
      </p:bgPr>
    </p:bg>
    <p:spTree>
      <p:nvGrpSpPr>
        <p:cNvPr id="114" name="Shape 114"/>
        <p:cNvGrpSpPr/>
        <p:nvPr/>
      </p:nvGrpSpPr>
      <p:grpSpPr>
        <a:xfrm>
          <a:off x="0" y="0"/>
          <a:ext cx="0" cy="0"/>
          <a:chOff x="0" y="0"/>
          <a:chExt cx="0" cy="0"/>
        </a:xfrm>
      </p:grpSpPr>
      <p:sp>
        <p:nvSpPr>
          <p:cNvPr id="115" name="Google Shape;115;p21"/>
          <p:cNvSpPr txBox="1"/>
          <p:nvPr>
            <p:ph type="ctrTitle"/>
          </p:nvPr>
        </p:nvSpPr>
        <p:spPr>
          <a:xfrm flipH="1">
            <a:off x="1698072" y="2178475"/>
            <a:ext cx="5195700" cy="19212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3600"/>
              <a:buNone/>
              <a:defRPr sz="3600"/>
            </a:lvl1pPr>
            <a:lvl2pPr lvl="1" rtl="0" algn="r">
              <a:spcBef>
                <a:spcPts val="0"/>
              </a:spcBef>
              <a:spcAft>
                <a:spcPts val="0"/>
              </a:spcAft>
              <a:buClr>
                <a:srgbClr val="FFFFFF"/>
              </a:buClr>
              <a:buSzPts val="6500"/>
              <a:buNone/>
              <a:defRPr sz="6500">
                <a:solidFill>
                  <a:srgbClr val="FFFFFF"/>
                </a:solidFill>
              </a:defRPr>
            </a:lvl2pPr>
            <a:lvl3pPr lvl="2" rtl="0" algn="r">
              <a:spcBef>
                <a:spcPts val="0"/>
              </a:spcBef>
              <a:spcAft>
                <a:spcPts val="0"/>
              </a:spcAft>
              <a:buClr>
                <a:srgbClr val="FFFFFF"/>
              </a:buClr>
              <a:buSzPts val="6500"/>
              <a:buNone/>
              <a:defRPr sz="6500">
                <a:solidFill>
                  <a:srgbClr val="FFFFFF"/>
                </a:solidFill>
              </a:defRPr>
            </a:lvl3pPr>
            <a:lvl4pPr lvl="3" rtl="0" algn="r">
              <a:spcBef>
                <a:spcPts val="0"/>
              </a:spcBef>
              <a:spcAft>
                <a:spcPts val="0"/>
              </a:spcAft>
              <a:buClr>
                <a:srgbClr val="FFFFFF"/>
              </a:buClr>
              <a:buSzPts val="6500"/>
              <a:buNone/>
              <a:defRPr sz="6500">
                <a:solidFill>
                  <a:srgbClr val="FFFFFF"/>
                </a:solidFill>
              </a:defRPr>
            </a:lvl4pPr>
            <a:lvl5pPr lvl="4" rtl="0" algn="r">
              <a:spcBef>
                <a:spcPts val="0"/>
              </a:spcBef>
              <a:spcAft>
                <a:spcPts val="0"/>
              </a:spcAft>
              <a:buClr>
                <a:srgbClr val="FFFFFF"/>
              </a:buClr>
              <a:buSzPts val="6500"/>
              <a:buNone/>
              <a:defRPr sz="6500">
                <a:solidFill>
                  <a:srgbClr val="FFFFFF"/>
                </a:solidFill>
              </a:defRPr>
            </a:lvl5pPr>
            <a:lvl6pPr lvl="5" rtl="0" algn="r">
              <a:spcBef>
                <a:spcPts val="0"/>
              </a:spcBef>
              <a:spcAft>
                <a:spcPts val="0"/>
              </a:spcAft>
              <a:buClr>
                <a:srgbClr val="FFFFFF"/>
              </a:buClr>
              <a:buSzPts val="6500"/>
              <a:buNone/>
              <a:defRPr sz="6500">
                <a:solidFill>
                  <a:srgbClr val="FFFFFF"/>
                </a:solidFill>
              </a:defRPr>
            </a:lvl6pPr>
            <a:lvl7pPr lvl="6" rtl="0" algn="r">
              <a:spcBef>
                <a:spcPts val="0"/>
              </a:spcBef>
              <a:spcAft>
                <a:spcPts val="0"/>
              </a:spcAft>
              <a:buClr>
                <a:srgbClr val="FFFFFF"/>
              </a:buClr>
              <a:buSzPts val="6500"/>
              <a:buNone/>
              <a:defRPr sz="6500">
                <a:solidFill>
                  <a:srgbClr val="FFFFFF"/>
                </a:solidFill>
              </a:defRPr>
            </a:lvl7pPr>
            <a:lvl8pPr lvl="7" rtl="0" algn="r">
              <a:spcBef>
                <a:spcPts val="0"/>
              </a:spcBef>
              <a:spcAft>
                <a:spcPts val="0"/>
              </a:spcAft>
              <a:buClr>
                <a:srgbClr val="FFFFFF"/>
              </a:buClr>
              <a:buSzPts val="6500"/>
              <a:buNone/>
              <a:defRPr sz="6500">
                <a:solidFill>
                  <a:srgbClr val="FFFFFF"/>
                </a:solidFill>
              </a:defRPr>
            </a:lvl8pPr>
            <a:lvl9pPr lvl="8" rtl="0" algn="r">
              <a:spcBef>
                <a:spcPts val="0"/>
              </a:spcBef>
              <a:spcAft>
                <a:spcPts val="0"/>
              </a:spcAft>
              <a:buClr>
                <a:srgbClr val="FFFFFF"/>
              </a:buClr>
              <a:buSzPts val="6500"/>
              <a:buNone/>
              <a:defRPr sz="6500">
                <a:solidFill>
                  <a:srgbClr val="FFFFFF"/>
                </a:solidFill>
              </a:defRPr>
            </a:lvl9pPr>
          </a:lstStyle>
          <a:p/>
        </p:txBody>
      </p:sp>
      <p:sp>
        <p:nvSpPr>
          <p:cNvPr id="116" name="Google Shape;116;p21"/>
          <p:cNvSpPr txBox="1"/>
          <p:nvPr>
            <p:ph hasCustomPrompt="1" idx="2" type="title"/>
          </p:nvPr>
        </p:nvSpPr>
        <p:spPr>
          <a:xfrm flipH="1">
            <a:off x="3914472" y="1866650"/>
            <a:ext cx="2979300" cy="7545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9600"/>
              <a:buNone/>
              <a:defRPr sz="9600"/>
            </a:lvl1pPr>
            <a:lvl2pPr lvl="1"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117" name="Google Shape;117;p21"/>
          <p:cNvSpPr txBox="1"/>
          <p:nvPr>
            <p:ph idx="1" type="subTitle"/>
          </p:nvPr>
        </p:nvSpPr>
        <p:spPr>
          <a:xfrm>
            <a:off x="2668872" y="3476054"/>
            <a:ext cx="4224900" cy="536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sz="11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Design 5">
  <p:cSld name="CUSTOM_15_1_1_1_1">
    <p:bg>
      <p:bgPr>
        <a:blipFill>
          <a:blip r:embed="rId2">
            <a:alphaModFix/>
          </a:blip>
          <a:stretch>
            <a:fillRect/>
          </a:stretch>
        </a:blipFill>
      </p:bgPr>
    </p:bg>
    <p:spTree>
      <p:nvGrpSpPr>
        <p:cNvPr id="118" name="Shape 118"/>
        <p:cNvGrpSpPr/>
        <p:nvPr/>
      </p:nvGrpSpPr>
      <p:grpSpPr>
        <a:xfrm>
          <a:off x="0" y="0"/>
          <a:ext cx="0" cy="0"/>
          <a:chOff x="0" y="0"/>
          <a:chExt cx="0" cy="0"/>
        </a:xfrm>
      </p:grpSpPr>
      <p:sp>
        <p:nvSpPr>
          <p:cNvPr id="119" name="Google Shape;119;p22"/>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hanks">
  <p:cSld name="CUSTOM_32">
    <p:bg>
      <p:bgPr>
        <a:blipFill>
          <a:blip r:embed="rId2">
            <a:alphaModFix/>
          </a:blip>
          <a:stretch>
            <a:fillRect/>
          </a:stretch>
        </a:blipFill>
      </p:bgPr>
    </p:bg>
    <p:spTree>
      <p:nvGrpSpPr>
        <p:cNvPr id="120" name="Shape 120"/>
        <p:cNvGrpSpPr/>
        <p:nvPr/>
      </p:nvGrpSpPr>
      <p:grpSpPr>
        <a:xfrm>
          <a:off x="0" y="0"/>
          <a:ext cx="0" cy="0"/>
          <a:chOff x="0" y="0"/>
          <a:chExt cx="0" cy="0"/>
        </a:xfrm>
      </p:grpSpPr>
      <p:sp>
        <p:nvSpPr>
          <p:cNvPr id="121" name="Google Shape;121;p23"/>
          <p:cNvSpPr txBox="1"/>
          <p:nvPr>
            <p:ph type="ctrTitle"/>
          </p:nvPr>
        </p:nvSpPr>
        <p:spPr>
          <a:xfrm flipH="1">
            <a:off x="1974150" y="1161000"/>
            <a:ext cx="5195700" cy="13653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000000"/>
              </a:buClr>
              <a:buSzPts val="4800"/>
              <a:buNone/>
              <a:defRPr sz="4800"/>
            </a:lvl1pPr>
            <a:lvl2pPr lvl="1" rtl="0" algn="ctr">
              <a:spcBef>
                <a:spcPts val="0"/>
              </a:spcBef>
              <a:spcAft>
                <a:spcPts val="0"/>
              </a:spcAft>
              <a:buClr>
                <a:srgbClr val="FFFFFF"/>
              </a:buClr>
              <a:buSzPts val="4800"/>
              <a:buNone/>
              <a:defRPr sz="4800">
                <a:solidFill>
                  <a:srgbClr val="FFFFFF"/>
                </a:solidFill>
              </a:defRPr>
            </a:lvl2pPr>
            <a:lvl3pPr lvl="2" rtl="0" algn="ctr">
              <a:spcBef>
                <a:spcPts val="0"/>
              </a:spcBef>
              <a:spcAft>
                <a:spcPts val="0"/>
              </a:spcAft>
              <a:buClr>
                <a:srgbClr val="FFFFFF"/>
              </a:buClr>
              <a:buSzPts val="4800"/>
              <a:buNone/>
              <a:defRPr sz="4800">
                <a:solidFill>
                  <a:srgbClr val="FFFFFF"/>
                </a:solidFill>
              </a:defRPr>
            </a:lvl3pPr>
            <a:lvl4pPr lvl="3" rtl="0" algn="ctr">
              <a:spcBef>
                <a:spcPts val="0"/>
              </a:spcBef>
              <a:spcAft>
                <a:spcPts val="0"/>
              </a:spcAft>
              <a:buClr>
                <a:srgbClr val="FFFFFF"/>
              </a:buClr>
              <a:buSzPts val="4800"/>
              <a:buNone/>
              <a:defRPr sz="4800">
                <a:solidFill>
                  <a:srgbClr val="FFFFFF"/>
                </a:solidFill>
              </a:defRPr>
            </a:lvl4pPr>
            <a:lvl5pPr lvl="4" rtl="0" algn="ctr">
              <a:spcBef>
                <a:spcPts val="0"/>
              </a:spcBef>
              <a:spcAft>
                <a:spcPts val="0"/>
              </a:spcAft>
              <a:buClr>
                <a:srgbClr val="FFFFFF"/>
              </a:buClr>
              <a:buSzPts val="4800"/>
              <a:buNone/>
              <a:defRPr sz="4800">
                <a:solidFill>
                  <a:srgbClr val="FFFFFF"/>
                </a:solidFill>
              </a:defRPr>
            </a:lvl5pPr>
            <a:lvl6pPr lvl="5" rtl="0" algn="ctr">
              <a:spcBef>
                <a:spcPts val="0"/>
              </a:spcBef>
              <a:spcAft>
                <a:spcPts val="0"/>
              </a:spcAft>
              <a:buClr>
                <a:srgbClr val="FFFFFF"/>
              </a:buClr>
              <a:buSzPts val="4800"/>
              <a:buNone/>
              <a:defRPr sz="4800">
                <a:solidFill>
                  <a:srgbClr val="FFFFFF"/>
                </a:solidFill>
              </a:defRPr>
            </a:lvl6pPr>
            <a:lvl7pPr lvl="6" rtl="0" algn="ctr">
              <a:spcBef>
                <a:spcPts val="0"/>
              </a:spcBef>
              <a:spcAft>
                <a:spcPts val="0"/>
              </a:spcAft>
              <a:buClr>
                <a:srgbClr val="FFFFFF"/>
              </a:buClr>
              <a:buSzPts val="4800"/>
              <a:buNone/>
              <a:defRPr sz="4800">
                <a:solidFill>
                  <a:srgbClr val="FFFFFF"/>
                </a:solidFill>
              </a:defRPr>
            </a:lvl7pPr>
            <a:lvl8pPr lvl="7" rtl="0" algn="ctr">
              <a:spcBef>
                <a:spcPts val="0"/>
              </a:spcBef>
              <a:spcAft>
                <a:spcPts val="0"/>
              </a:spcAft>
              <a:buClr>
                <a:srgbClr val="FFFFFF"/>
              </a:buClr>
              <a:buSzPts val="4800"/>
              <a:buNone/>
              <a:defRPr sz="4800">
                <a:solidFill>
                  <a:srgbClr val="FFFFFF"/>
                </a:solidFill>
              </a:defRPr>
            </a:lvl8pPr>
            <a:lvl9pPr lvl="8" rtl="0" algn="ctr">
              <a:spcBef>
                <a:spcPts val="0"/>
              </a:spcBef>
              <a:spcAft>
                <a:spcPts val="0"/>
              </a:spcAft>
              <a:buClr>
                <a:srgbClr val="FFFFFF"/>
              </a:buClr>
              <a:buSzPts val="4800"/>
              <a:buNone/>
              <a:defRPr sz="4800">
                <a:solidFill>
                  <a:srgbClr val="FFFFFF"/>
                </a:solidFill>
              </a:defRPr>
            </a:lvl9pPr>
          </a:lstStyle>
          <a:p/>
        </p:txBody>
      </p:sp>
      <p:sp>
        <p:nvSpPr>
          <p:cNvPr id="122" name="Google Shape;122;p23"/>
          <p:cNvSpPr txBox="1"/>
          <p:nvPr>
            <p:ph idx="1" type="subTitle"/>
          </p:nvPr>
        </p:nvSpPr>
        <p:spPr>
          <a:xfrm>
            <a:off x="2152500" y="2494850"/>
            <a:ext cx="48390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23" name="Google Shape;123;p23"/>
          <p:cNvSpPr txBox="1"/>
          <p:nvPr/>
        </p:nvSpPr>
        <p:spPr>
          <a:xfrm>
            <a:off x="625906" y="3722418"/>
            <a:ext cx="3830100" cy="1784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300"/>
              </a:spcBef>
              <a:spcAft>
                <a:spcPts val="0"/>
              </a:spcAft>
              <a:buNone/>
            </a:pPr>
            <a:r>
              <a:rPr lang="en" sz="1000">
                <a:solidFill>
                  <a:schemeClr val="dk1"/>
                </a:solidFill>
                <a:latin typeface="Roboto Condensed Light"/>
                <a:ea typeface="Roboto Condensed Light"/>
                <a:cs typeface="Roboto Condensed Light"/>
                <a:sym typeface="Roboto Condensed Light"/>
              </a:rPr>
              <a:t>CREDITS: This presentation template was created by </a:t>
            </a:r>
            <a:r>
              <a:rPr b="1" lang="en" sz="1000">
                <a:solidFill>
                  <a:schemeClr val="dk1"/>
                </a:solidFill>
                <a:uFill>
                  <a:noFill/>
                </a:uFill>
                <a:latin typeface="Roboto Condensed"/>
                <a:ea typeface="Roboto Condensed"/>
                <a:cs typeface="Roboto Condensed"/>
                <a:sym typeface="Roboto Condensed"/>
                <a:hlinkClick r:id="rId3"/>
              </a:rPr>
              <a:t>Slidesgo</a:t>
            </a:r>
            <a:r>
              <a:rPr lang="en" sz="1000">
                <a:solidFill>
                  <a:schemeClr val="dk1"/>
                </a:solidFill>
                <a:latin typeface="Roboto Condensed Light"/>
                <a:ea typeface="Roboto Condensed Light"/>
                <a:cs typeface="Roboto Condensed Light"/>
                <a:sym typeface="Roboto Condensed Light"/>
              </a:rPr>
              <a:t>, including icons by </a:t>
            </a:r>
            <a:r>
              <a:rPr b="1" lang="en" sz="1000">
                <a:solidFill>
                  <a:schemeClr val="dk1"/>
                </a:solidFill>
                <a:uFill>
                  <a:noFill/>
                </a:uFill>
                <a:latin typeface="Roboto Condensed"/>
                <a:ea typeface="Roboto Condensed"/>
                <a:cs typeface="Roboto Condensed"/>
                <a:sym typeface="Roboto Condensed"/>
                <a:hlinkClick r:id="rId4"/>
              </a:rPr>
              <a:t>Flaticon</a:t>
            </a:r>
            <a:r>
              <a:rPr lang="en" sz="1000">
                <a:solidFill>
                  <a:schemeClr val="dk1"/>
                </a:solidFill>
                <a:latin typeface="Roboto Condensed Light"/>
                <a:ea typeface="Roboto Condensed Light"/>
                <a:cs typeface="Roboto Condensed Light"/>
                <a:sym typeface="Roboto Condensed Light"/>
              </a:rPr>
              <a:t>, and infographics &amp; images by </a:t>
            </a:r>
            <a:r>
              <a:rPr b="1" lang="en" sz="1000">
                <a:solidFill>
                  <a:schemeClr val="dk1"/>
                </a:solidFill>
                <a:uFill>
                  <a:noFill/>
                </a:uFill>
                <a:latin typeface="Roboto Condensed"/>
                <a:ea typeface="Roboto Condensed"/>
                <a:cs typeface="Roboto Condensed"/>
                <a:sym typeface="Roboto Condensed"/>
                <a:hlinkClick r:id="rId5"/>
              </a:rPr>
              <a:t>Freepik</a:t>
            </a:r>
            <a:r>
              <a:rPr lang="en" sz="1000">
                <a:solidFill>
                  <a:schemeClr val="dk1"/>
                </a:solidFill>
                <a:latin typeface="Roboto Condensed Light"/>
                <a:ea typeface="Roboto Condensed Light"/>
                <a:cs typeface="Roboto Condensed Light"/>
                <a:sym typeface="Roboto Condensed Light"/>
              </a:rPr>
              <a:t>. </a:t>
            </a:r>
            <a:endParaRPr sz="1000">
              <a:solidFill>
                <a:schemeClr val="dk1"/>
              </a:solidFill>
              <a:latin typeface="Roboto Condensed Light"/>
              <a:ea typeface="Roboto Condensed Light"/>
              <a:cs typeface="Roboto Condensed Light"/>
              <a:sym typeface="Roboto Condensed Light"/>
            </a:endParaRPr>
          </a:p>
          <a:p>
            <a:pPr indent="0" lvl="0" marL="0" rtl="0" algn="l">
              <a:lnSpc>
                <a:spcPct val="100000"/>
              </a:lnSpc>
              <a:spcBef>
                <a:spcPts val="300"/>
              </a:spcBef>
              <a:spcAft>
                <a:spcPts val="0"/>
              </a:spcAft>
              <a:buNone/>
            </a:pPr>
            <a:r>
              <a:rPr b="1" lang="en" sz="900">
                <a:solidFill>
                  <a:schemeClr val="dk1"/>
                </a:solidFill>
                <a:latin typeface="Roboto Condensed"/>
                <a:ea typeface="Roboto Condensed"/>
                <a:cs typeface="Roboto Condensed"/>
                <a:sym typeface="Roboto Condensed"/>
              </a:rPr>
              <a:t>Please keep this slide for attribution.</a:t>
            </a:r>
            <a:endParaRPr b="1" sz="900">
              <a:solidFill>
                <a:schemeClr val="dk1"/>
              </a:solidFill>
              <a:latin typeface="Roboto Condensed"/>
              <a:ea typeface="Roboto Condensed"/>
              <a:cs typeface="Roboto Condensed"/>
              <a:sym typeface="Roboto Condensed"/>
            </a:endParaRPr>
          </a:p>
          <a:p>
            <a:pPr indent="0" lvl="0" marL="0" rtl="0" algn="l">
              <a:lnSpc>
                <a:spcPct val="115000"/>
              </a:lnSpc>
              <a:spcBef>
                <a:spcPts val="300"/>
              </a:spcBef>
              <a:spcAft>
                <a:spcPts val="0"/>
              </a:spcAft>
              <a:buNone/>
            </a:pPr>
            <a:r>
              <a:t/>
            </a:r>
            <a:endParaRPr>
              <a:solidFill>
                <a:schemeClr val="dk1"/>
              </a:solidFill>
              <a:latin typeface="Roboto Condensed Light"/>
              <a:ea typeface="Roboto Condensed Light"/>
              <a:cs typeface="Roboto Condensed Light"/>
              <a:sym typeface="Roboto Condensed Light"/>
            </a:endParaRPr>
          </a:p>
          <a:p>
            <a:pPr indent="0" lvl="0" marL="0" rtl="0" algn="l">
              <a:spcBef>
                <a:spcPts val="0"/>
              </a:spcBef>
              <a:spcAft>
                <a:spcPts val="0"/>
              </a:spcAft>
              <a:buNone/>
            </a:pPr>
            <a:r>
              <a:t/>
            </a:r>
            <a:endParaRPr>
              <a:solidFill>
                <a:schemeClr val="dk1"/>
              </a:solidFill>
              <a:latin typeface="Roboto Condensed Light"/>
              <a:ea typeface="Roboto Condensed Light"/>
              <a:cs typeface="Roboto Condensed Light"/>
              <a:sym typeface="Roboto Condensed Light"/>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text">
  <p:cSld name="CUSTOM_14">
    <p:bg>
      <p:bgPr>
        <a:blipFill>
          <a:blip r:embed="rId2">
            <a:alphaModFix/>
          </a:blip>
          <a:stretch>
            <a:fillRect/>
          </a:stretch>
        </a:blipFill>
      </p:bgPr>
    </p:bg>
    <p:spTree>
      <p:nvGrpSpPr>
        <p:cNvPr id="124" name="Shape 124"/>
        <p:cNvGrpSpPr/>
        <p:nvPr/>
      </p:nvGrpSpPr>
      <p:grpSpPr>
        <a:xfrm>
          <a:off x="0" y="0"/>
          <a:ext cx="0" cy="0"/>
          <a:chOff x="0" y="0"/>
          <a:chExt cx="0" cy="0"/>
        </a:xfrm>
      </p:grpSpPr>
      <p:sp>
        <p:nvSpPr>
          <p:cNvPr id="125" name="Google Shape;125;p24"/>
          <p:cNvSpPr txBox="1"/>
          <p:nvPr>
            <p:ph idx="1" type="body"/>
          </p:nvPr>
        </p:nvSpPr>
        <p:spPr>
          <a:xfrm>
            <a:off x="642050" y="2134800"/>
            <a:ext cx="5308200" cy="14760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rgbClr val="000000"/>
              </a:buClr>
              <a:buSzPts val="1200"/>
              <a:buChar char="●"/>
              <a:defRPr>
                <a:solidFill>
                  <a:srgbClr val="000000"/>
                </a:solidFill>
              </a:defRPr>
            </a:lvl1pPr>
            <a:lvl2pPr indent="-304800" lvl="1" marL="914400" rtl="0">
              <a:spcBef>
                <a:spcPts val="1600"/>
              </a:spcBef>
              <a:spcAft>
                <a:spcPts val="0"/>
              </a:spcAft>
              <a:buClr>
                <a:srgbClr val="000000"/>
              </a:buClr>
              <a:buSzPts val="1200"/>
              <a:buChar char="○"/>
              <a:defRPr>
                <a:solidFill>
                  <a:srgbClr val="000000"/>
                </a:solidFill>
              </a:defRPr>
            </a:lvl2pPr>
            <a:lvl3pPr indent="-304800" lvl="2" marL="1371600" rtl="0">
              <a:spcBef>
                <a:spcPts val="1600"/>
              </a:spcBef>
              <a:spcAft>
                <a:spcPts val="0"/>
              </a:spcAft>
              <a:buClr>
                <a:srgbClr val="000000"/>
              </a:buClr>
              <a:buSzPts val="1200"/>
              <a:buChar char="■"/>
              <a:defRPr>
                <a:solidFill>
                  <a:srgbClr val="000000"/>
                </a:solidFill>
              </a:defRPr>
            </a:lvl3pPr>
            <a:lvl4pPr indent="-304800" lvl="3" marL="1828800" rtl="0">
              <a:spcBef>
                <a:spcPts val="1600"/>
              </a:spcBef>
              <a:spcAft>
                <a:spcPts val="0"/>
              </a:spcAft>
              <a:buClr>
                <a:srgbClr val="000000"/>
              </a:buClr>
              <a:buSzPts val="1200"/>
              <a:buChar char="●"/>
              <a:defRPr>
                <a:solidFill>
                  <a:srgbClr val="000000"/>
                </a:solidFill>
              </a:defRPr>
            </a:lvl4pPr>
            <a:lvl5pPr indent="-304800" lvl="4" marL="2286000" rtl="0">
              <a:spcBef>
                <a:spcPts val="1600"/>
              </a:spcBef>
              <a:spcAft>
                <a:spcPts val="0"/>
              </a:spcAft>
              <a:buClr>
                <a:srgbClr val="000000"/>
              </a:buClr>
              <a:buSzPts val="1200"/>
              <a:buChar char="○"/>
              <a:defRPr>
                <a:solidFill>
                  <a:srgbClr val="000000"/>
                </a:solidFill>
              </a:defRPr>
            </a:lvl5pPr>
            <a:lvl6pPr indent="-304800" lvl="5" marL="2743200" rtl="0">
              <a:spcBef>
                <a:spcPts val="1600"/>
              </a:spcBef>
              <a:spcAft>
                <a:spcPts val="0"/>
              </a:spcAft>
              <a:buClr>
                <a:srgbClr val="000000"/>
              </a:buClr>
              <a:buSzPts val="1200"/>
              <a:buChar char="■"/>
              <a:defRPr>
                <a:solidFill>
                  <a:srgbClr val="000000"/>
                </a:solidFill>
              </a:defRPr>
            </a:lvl6pPr>
            <a:lvl7pPr indent="-304800" lvl="6" marL="3200400" rtl="0">
              <a:spcBef>
                <a:spcPts val="1600"/>
              </a:spcBef>
              <a:spcAft>
                <a:spcPts val="0"/>
              </a:spcAft>
              <a:buClr>
                <a:srgbClr val="000000"/>
              </a:buClr>
              <a:buSzPts val="1200"/>
              <a:buChar char="●"/>
              <a:defRPr>
                <a:solidFill>
                  <a:srgbClr val="000000"/>
                </a:solidFill>
              </a:defRPr>
            </a:lvl7pPr>
            <a:lvl8pPr indent="-304800" lvl="7" marL="3657600" rtl="0">
              <a:spcBef>
                <a:spcPts val="1600"/>
              </a:spcBef>
              <a:spcAft>
                <a:spcPts val="0"/>
              </a:spcAft>
              <a:buClr>
                <a:srgbClr val="000000"/>
              </a:buClr>
              <a:buSzPts val="1200"/>
              <a:buChar char="○"/>
              <a:defRPr>
                <a:solidFill>
                  <a:srgbClr val="000000"/>
                </a:solidFill>
              </a:defRPr>
            </a:lvl8pPr>
            <a:lvl9pPr indent="-304800" lvl="8" marL="4114800" rtl="0">
              <a:spcBef>
                <a:spcPts val="1600"/>
              </a:spcBef>
              <a:spcAft>
                <a:spcPts val="1600"/>
              </a:spcAft>
              <a:buClr>
                <a:srgbClr val="000000"/>
              </a:buClr>
              <a:buSzPts val="1200"/>
              <a:buChar char="■"/>
              <a:defRPr>
                <a:solidFill>
                  <a:srgbClr val="000000"/>
                </a:solidFill>
              </a:defRPr>
            </a:lvl9pPr>
          </a:lstStyle>
          <a:p/>
        </p:txBody>
      </p:sp>
      <p:sp>
        <p:nvSpPr>
          <p:cNvPr id="126" name="Google Shape;126;p24"/>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slide">
  <p:cSld name="CUSTOM_33">
    <p:bg>
      <p:bgPr>
        <a:noFill/>
      </p:bgPr>
    </p:bg>
    <p:spTree>
      <p:nvGrpSpPr>
        <p:cNvPr id="127" name="Shape 127"/>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1">
  <p:cSld name="CUSTOM_18">
    <p:bg>
      <p:bgPr>
        <a:blipFill>
          <a:blip r:embed="rId2">
            <a:alphaModFix/>
          </a:blip>
          <a:stretch>
            <a:fillRect/>
          </a:stretch>
        </a:blipFill>
      </p:bgPr>
    </p:bg>
    <p:spTree>
      <p:nvGrpSpPr>
        <p:cNvPr id="31" name="Shape 31"/>
        <p:cNvGrpSpPr/>
        <p:nvPr/>
      </p:nvGrpSpPr>
      <p:grpSpPr>
        <a:xfrm>
          <a:off x="0" y="0"/>
          <a:ext cx="0" cy="0"/>
          <a:chOff x="0" y="0"/>
          <a:chExt cx="0" cy="0"/>
        </a:xfrm>
      </p:grpSpPr>
      <p:sp>
        <p:nvSpPr>
          <p:cNvPr id="32" name="Google Shape;32;p4"/>
          <p:cNvSpPr txBox="1"/>
          <p:nvPr>
            <p:ph type="ctrTitle"/>
          </p:nvPr>
        </p:nvSpPr>
        <p:spPr>
          <a:xfrm flipH="1">
            <a:off x="1147650" y="3085150"/>
            <a:ext cx="5005500" cy="10221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3600"/>
              <a:buNone/>
              <a:defRPr sz="3600"/>
            </a:lvl1pPr>
            <a:lvl2pPr lvl="1" rtl="0">
              <a:spcBef>
                <a:spcPts val="0"/>
              </a:spcBef>
              <a:spcAft>
                <a:spcPts val="0"/>
              </a:spcAft>
              <a:buClr>
                <a:srgbClr val="FFFFFF"/>
              </a:buClr>
              <a:buSzPts val="6500"/>
              <a:buNone/>
              <a:defRPr sz="6500">
                <a:solidFill>
                  <a:srgbClr val="FFFFFF"/>
                </a:solidFill>
              </a:defRPr>
            </a:lvl2pPr>
            <a:lvl3pPr lvl="2" rtl="0">
              <a:spcBef>
                <a:spcPts val="0"/>
              </a:spcBef>
              <a:spcAft>
                <a:spcPts val="0"/>
              </a:spcAft>
              <a:buClr>
                <a:srgbClr val="FFFFFF"/>
              </a:buClr>
              <a:buSzPts val="6500"/>
              <a:buNone/>
              <a:defRPr sz="6500">
                <a:solidFill>
                  <a:srgbClr val="FFFFFF"/>
                </a:solidFill>
              </a:defRPr>
            </a:lvl3pPr>
            <a:lvl4pPr lvl="3" rtl="0">
              <a:spcBef>
                <a:spcPts val="0"/>
              </a:spcBef>
              <a:spcAft>
                <a:spcPts val="0"/>
              </a:spcAft>
              <a:buClr>
                <a:srgbClr val="FFFFFF"/>
              </a:buClr>
              <a:buSzPts val="6500"/>
              <a:buNone/>
              <a:defRPr sz="6500">
                <a:solidFill>
                  <a:srgbClr val="FFFFFF"/>
                </a:solidFill>
              </a:defRPr>
            </a:lvl4pPr>
            <a:lvl5pPr lvl="4" rtl="0">
              <a:spcBef>
                <a:spcPts val="0"/>
              </a:spcBef>
              <a:spcAft>
                <a:spcPts val="0"/>
              </a:spcAft>
              <a:buClr>
                <a:srgbClr val="FFFFFF"/>
              </a:buClr>
              <a:buSzPts val="6500"/>
              <a:buNone/>
              <a:defRPr sz="6500">
                <a:solidFill>
                  <a:srgbClr val="FFFFFF"/>
                </a:solidFill>
              </a:defRPr>
            </a:lvl5pPr>
            <a:lvl6pPr lvl="5" rtl="0">
              <a:spcBef>
                <a:spcPts val="0"/>
              </a:spcBef>
              <a:spcAft>
                <a:spcPts val="0"/>
              </a:spcAft>
              <a:buClr>
                <a:srgbClr val="FFFFFF"/>
              </a:buClr>
              <a:buSzPts val="6500"/>
              <a:buNone/>
              <a:defRPr sz="6500">
                <a:solidFill>
                  <a:srgbClr val="FFFFFF"/>
                </a:solidFill>
              </a:defRPr>
            </a:lvl6pPr>
            <a:lvl7pPr lvl="6" rtl="0">
              <a:spcBef>
                <a:spcPts val="0"/>
              </a:spcBef>
              <a:spcAft>
                <a:spcPts val="0"/>
              </a:spcAft>
              <a:buClr>
                <a:srgbClr val="FFFFFF"/>
              </a:buClr>
              <a:buSzPts val="6500"/>
              <a:buNone/>
              <a:defRPr sz="6500">
                <a:solidFill>
                  <a:srgbClr val="FFFFFF"/>
                </a:solidFill>
              </a:defRPr>
            </a:lvl7pPr>
            <a:lvl8pPr lvl="7" rtl="0">
              <a:spcBef>
                <a:spcPts val="0"/>
              </a:spcBef>
              <a:spcAft>
                <a:spcPts val="0"/>
              </a:spcAft>
              <a:buClr>
                <a:srgbClr val="FFFFFF"/>
              </a:buClr>
              <a:buSzPts val="6500"/>
              <a:buNone/>
              <a:defRPr sz="6500">
                <a:solidFill>
                  <a:srgbClr val="FFFFFF"/>
                </a:solidFill>
              </a:defRPr>
            </a:lvl8pPr>
            <a:lvl9pPr lvl="8" rtl="0">
              <a:spcBef>
                <a:spcPts val="0"/>
              </a:spcBef>
              <a:spcAft>
                <a:spcPts val="0"/>
              </a:spcAft>
              <a:buClr>
                <a:srgbClr val="FFFFFF"/>
              </a:buClr>
              <a:buSzPts val="6500"/>
              <a:buNone/>
              <a:defRPr sz="6500">
                <a:solidFill>
                  <a:srgbClr val="FFFFFF"/>
                </a:solidFill>
              </a:defRPr>
            </a:lvl9pPr>
          </a:lstStyle>
          <a:p/>
        </p:txBody>
      </p:sp>
      <p:sp>
        <p:nvSpPr>
          <p:cNvPr id="33" name="Google Shape;33;p4"/>
          <p:cNvSpPr txBox="1"/>
          <p:nvPr>
            <p:ph hasCustomPrompt="1" idx="2" type="title"/>
          </p:nvPr>
        </p:nvSpPr>
        <p:spPr>
          <a:xfrm flipH="1">
            <a:off x="1147579" y="2323850"/>
            <a:ext cx="2979300" cy="7545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9600"/>
              <a:buNone/>
              <a:defRPr sz="96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34" name="Google Shape;34;p4"/>
          <p:cNvSpPr txBox="1"/>
          <p:nvPr>
            <p:ph idx="1" type="subTitle"/>
          </p:nvPr>
        </p:nvSpPr>
        <p:spPr>
          <a:xfrm>
            <a:off x="1147575" y="4028959"/>
            <a:ext cx="4224900" cy="536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sz="11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subtitle">
  <p:cSld name="CUSTOM_12">
    <p:bg>
      <p:bgPr>
        <a:blipFill>
          <a:blip r:embed="rId2">
            <a:alphaModFix/>
          </a:blip>
          <a:stretch>
            <a:fillRect/>
          </a:stretch>
        </a:blipFill>
      </p:bgPr>
    </p:bg>
    <p:spTree>
      <p:nvGrpSpPr>
        <p:cNvPr id="35" name="Shape 35"/>
        <p:cNvGrpSpPr/>
        <p:nvPr/>
      </p:nvGrpSpPr>
      <p:grpSpPr>
        <a:xfrm>
          <a:off x="0" y="0"/>
          <a:ext cx="0" cy="0"/>
          <a:chOff x="0" y="0"/>
          <a:chExt cx="0" cy="0"/>
        </a:xfrm>
      </p:grpSpPr>
      <p:sp>
        <p:nvSpPr>
          <p:cNvPr id="36" name="Google Shape;36;p5"/>
          <p:cNvSpPr txBox="1"/>
          <p:nvPr>
            <p:ph type="ctrTitle"/>
          </p:nvPr>
        </p:nvSpPr>
        <p:spPr>
          <a:xfrm>
            <a:off x="2638350" y="376498"/>
            <a:ext cx="3867300" cy="20541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Clr>
                <a:srgbClr val="000000"/>
              </a:buClr>
              <a:buSzPts val="1600"/>
              <a:buNone/>
              <a:defRPr sz="1600">
                <a:solidFill>
                  <a:srgbClr val="000000"/>
                </a:solidFill>
              </a:defRPr>
            </a:lvl2pPr>
            <a:lvl3pPr lvl="2" rtl="0">
              <a:spcBef>
                <a:spcPts val="0"/>
              </a:spcBef>
              <a:spcAft>
                <a:spcPts val="0"/>
              </a:spcAft>
              <a:buClr>
                <a:srgbClr val="000000"/>
              </a:buClr>
              <a:buSzPts val="1600"/>
              <a:buNone/>
              <a:defRPr sz="1600">
                <a:solidFill>
                  <a:srgbClr val="000000"/>
                </a:solidFill>
              </a:defRPr>
            </a:lvl3pPr>
            <a:lvl4pPr lvl="3" rtl="0">
              <a:spcBef>
                <a:spcPts val="0"/>
              </a:spcBef>
              <a:spcAft>
                <a:spcPts val="0"/>
              </a:spcAft>
              <a:buClr>
                <a:srgbClr val="000000"/>
              </a:buClr>
              <a:buSzPts val="1600"/>
              <a:buNone/>
              <a:defRPr sz="1600">
                <a:solidFill>
                  <a:srgbClr val="000000"/>
                </a:solidFill>
              </a:defRPr>
            </a:lvl4pPr>
            <a:lvl5pPr lvl="4" rtl="0">
              <a:spcBef>
                <a:spcPts val="0"/>
              </a:spcBef>
              <a:spcAft>
                <a:spcPts val="0"/>
              </a:spcAft>
              <a:buClr>
                <a:srgbClr val="000000"/>
              </a:buClr>
              <a:buSzPts val="1600"/>
              <a:buNone/>
              <a:defRPr sz="1600">
                <a:solidFill>
                  <a:srgbClr val="000000"/>
                </a:solidFill>
              </a:defRPr>
            </a:lvl5pPr>
            <a:lvl6pPr lvl="5" rtl="0">
              <a:spcBef>
                <a:spcPts val="0"/>
              </a:spcBef>
              <a:spcAft>
                <a:spcPts val="0"/>
              </a:spcAft>
              <a:buClr>
                <a:srgbClr val="000000"/>
              </a:buClr>
              <a:buSzPts val="1600"/>
              <a:buNone/>
              <a:defRPr sz="1600">
                <a:solidFill>
                  <a:srgbClr val="000000"/>
                </a:solidFill>
              </a:defRPr>
            </a:lvl6pPr>
            <a:lvl7pPr lvl="6" rtl="0">
              <a:spcBef>
                <a:spcPts val="0"/>
              </a:spcBef>
              <a:spcAft>
                <a:spcPts val="0"/>
              </a:spcAft>
              <a:buClr>
                <a:srgbClr val="000000"/>
              </a:buClr>
              <a:buSzPts val="1600"/>
              <a:buNone/>
              <a:defRPr sz="1600">
                <a:solidFill>
                  <a:srgbClr val="000000"/>
                </a:solidFill>
              </a:defRPr>
            </a:lvl7pPr>
            <a:lvl8pPr lvl="7" rtl="0">
              <a:spcBef>
                <a:spcPts val="0"/>
              </a:spcBef>
              <a:spcAft>
                <a:spcPts val="0"/>
              </a:spcAft>
              <a:buClr>
                <a:srgbClr val="000000"/>
              </a:buClr>
              <a:buSzPts val="1600"/>
              <a:buNone/>
              <a:defRPr sz="1600">
                <a:solidFill>
                  <a:srgbClr val="000000"/>
                </a:solidFill>
              </a:defRPr>
            </a:lvl8pPr>
            <a:lvl9pPr lvl="8" rtl="0">
              <a:spcBef>
                <a:spcPts val="0"/>
              </a:spcBef>
              <a:spcAft>
                <a:spcPts val="0"/>
              </a:spcAft>
              <a:buClr>
                <a:srgbClr val="000000"/>
              </a:buClr>
              <a:buSzPts val="1600"/>
              <a:buNone/>
              <a:defRPr sz="1600">
                <a:solidFill>
                  <a:srgbClr val="000000"/>
                </a:solidFill>
              </a:defRPr>
            </a:lvl9pPr>
          </a:lstStyle>
          <a:p/>
        </p:txBody>
      </p:sp>
      <p:sp>
        <p:nvSpPr>
          <p:cNvPr id="37" name="Google Shape;37;p5"/>
          <p:cNvSpPr txBox="1"/>
          <p:nvPr>
            <p:ph idx="1" type="subTitle"/>
          </p:nvPr>
        </p:nvSpPr>
        <p:spPr>
          <a:xfrm>
            <a:off x="2459550" y="2314225"/>
            <a:ext cx="4224900" cy="1784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1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Design">
  <p:cSld name="CUSTOM_15">
    <p:bg>
      <p:bgPr>
        <a:blipFill>
          <a:blip r:embed="rId2">
            <a:alphaModFix/>
          </a:blip>
          <a:stretch>
            <a:fillRect/>
          </a:stretch>
        </a:blipFill>
      </p:bgPr>
    </p:bg>
    <p:spTree>
      <p:nvGrpSpPr>
        <p:cNvPr id="38" name="Shape 38"/>
        <p:cNvGrpSpPr/>
        <p:nvPr/>
      </p:nvGrpSpPr>
      <p:grpSpPr>
        <a:xfrm>
          <a:off x="0" y="0"/>
          <a:ext cx="0" cy="0"/>
          <a:chOff x="0" y="0"/>
          <a:chExt cx="0" cy="0"/>
        </a:xfrm>
      </p:grpSpPr>
      <p:sp>
        <p:nvSpPr>
          <p:cNvPr id="39" name="Google Shape;39;p6"/>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2">
  <p:cSld name="CUSTOM_21">
    <p:bg>
      <p:bgPr>
        <a:blipFill>
          <a:blip r:embed="rId2">
            <a:alphaModFix/>
          </a:blip>
          <a:stretch>
            <a:fillRect/>
          </a:stretch>
        </a:blipFill>
      </p:bgPr>
    </p:bg>
    <p:spTree>
      <p:nvGrpSpPr>
        <p:cNvPr id="40" name="Shape 40"/>
        <p:cNvGrpSpPr/>
        <p:nvPr/>
      </p:nvGrpSpPr>
      <p:grpSpPr>
        <a:xfrm>
          <a:off x="0" y="0"/>
          <a:ext cx="0" cy="0"/>
          <a:chOff x="0" y="0"/>
          <a:chExt cx="0" cy="0"/>
        </a:xfrm>
      </p:grpSpPr>
      <p:sp>
        <p:nvSpPr>
          <p:cNvPr id="41" name="Google Shape;41;p7"/>
          <p:cNvSpPr txBox="1"/>
          <p:nvPr>
            <p:ph type="ctrTitle"/>
          </p:nvPr>
        </p:nvSpPr>
        <p:spPr>
          <a:xfrm flipH="1">
            <a:off x="2747779" y="2635675"/>
            <a:ext cx="5195700" cy="19212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3600"/>
              <a:buNone/>
              <a:defRPr sz="3600"/>
            </a:lvl1pPr>
            <a:lvl2pPr lvl="1" rtl="0" algn="r">
              <a:spcBef>
                <a:spcPts val="0"/>
              </a:spcBef>
              <a:spcAft>
                <a:spcPts val="0"/>
              </a:spcAft>
              <a:buClr>
                <a:srgbClr val="FFFFFF"/>
              </a:buClr>
              <a:buSzPts val="6500"/>
              <a:buNone/>
              <a:defRPr sz="6500">
                <a:solidFill>
                  <a:srgbClr val="FFFFFF"/>
                </a:solidFill>
              </a:defRPr>
            </a:lvl2pPr>
            <a:lvl3pPr lvl="2" rtl="0" algn="r">
              <a:spcBef>
                <a:spcPts val="0"/>
              </a:spcBef>
              <a:spcAft>
                <a:spcPts val="0"/>
              </a:spcAft>
              <a:buClr>
                <a:srgbClr val="FFFFFF"/>
              </a:buClr>
              <a:buSzPts val="6500"/>
              <a:buNone/>
              <a:defRPr sz="6500">
                <a:solidFill>
                  <a:srgbClr val="FFFFFF"/>
                </a:solidFill>
              </a:defRPr>
            </a:lvl3pPr>
            <a:lvl4pPr lvl="3" rtl="0" algn="r">
              <a:spcBef>
                <a:spcPts val="0"/>
              </a:spcBef>
              <a:spcAft>
                <a:spcPts val="0"/>
              </a:spcAft>
              <a:buClr>
                <a:srgbClr val="FFFFFF"/>
              </a:buClr>
              <a:buSzPts val="6500"/>
              <a:buNone/>
              <a:defRPr sz="6500">
                <a:solidFill>
                  <a:srgbClr val="FFFFFF"/>
                </a:solidFill>
              </a:defRPr>
            </a:lvl4pPr>
            <a:lvl5pPr lvl="4" rtl="0" algn="r">
              <a:spcBef>
                <a:spcPts val="0"/>
              </a:spcBef>
              <a:spcAft>
                <a:spcPts val="0"/>
              </a:spcAft>
              <a:buClr>
                <a:srgbClr val="FFFFFF"/>
              </a:buClr>
              <a:buSzPts val="6500"/>
              <a:buNone/>
              <a:defRPr sz="6500">
                <a:solidFill>
                  <a:srgbClr val="FFFFFF"/>
                </a:solidFill>
              </a:defRPr>
            </a:lvl5pPr>
            <a:lvl6pPr lvl="5" rtl="0" algn="r">
              <a:spcBef>
                <a:spcPts val="0"/>
              </a:spcBef>
              <a:spcAft>
                <a:spcPts val="0"/>
              </a:spcAft>
              <a:buClr>
                <a:srgbClr val="FFFFFF"/>
              </a:buClr>
              <a:buSzPts val="6500"/>
              <a:buNone/>
              <a:defRPr sz="6500">
                <a:solidFill>
                  <a:srgbClr val="FFFFFF"/>
                </a:solidFill>
              </a:defRPr>
            </a:lvl6pPr>
            <a:lvl7pPr lvl="6" rtl="0" algn="r">
              <a:spcBef>
                <a:spcPts val="0"/>
              </a:spcBef>
              <a:spcAft>
                <a:spcPts val="0"/>
              </a:spcAft>
              <a:buClr>
                <a:srgbClr val="FFFFFF"/>
              </a:buClr>
              <a:buSzPts val="6500"/>
              <a:buNone/>
              <a:defRPr sz="6500">
                <a:solidFill>
                  <a:srgbClr val="FFFFFF"/>
                </a:solidFill>
              </a:defRPr>
            </a:lvl7pPr>
            <a:lvl8pPr lvl="7" rtl="0" algn="r">
              <a:spcBef>
                <a:spcPts val="0"/>
              </a:spcBef>
              <a:spcAft>
                <a:spcPts val="0"/>
              </a:spcAft>
              <a:buClr>
                <a:srgbClr val="FFFFFF"/>
              </a:buClr>
              <a:buSzPts val="6500"/>
              <a:buNone/>
              <a:defRPr sz="6500">
                <a:solidFill>
                  <a:srgbClr val="FFFFFF"/>
                </a:solidFill>
              </a:defRPr>
            </a:lvl8pPr>
            <a:lvl9pPr lvl="8" rtl="0" algn="r">
              <a:spcBef>
                <a:spcPts val="0"/>
              </a:spcBef>
              <a:spcAft>
                <a:spcPts val="0"/>
              </a:spcAft>
              <a:buClr>
                <a:srgbClr val="FFFFFF"/>
              </a:buClr>
              <a:buSzPts val="6500"/>
              <a:buNone/>
              <a:defRPr sz="6500">
                <a:solidFill>
                  <a:srgbClr val="FFFFFF"/>
                </a:solidFill>
              </a:defRPr>
            </a:lvl9pPr>
          </a:lstStyle>
          <a:p/>
        </p:txBody>
      </p:sp>
      <p:sp>
        <p:nvSpPr>
          <p:cNvPr id="42" name="Google Shape;42;p7"/>
          <p:cNvSpPr txBox="1"/>
          <p:nvPr>
            <p:ph hasCustomPrompt="1" idx="2" type="title"/>
          </p:nvPr>
        </p:nvSpPr>
        <p:spPr>
          <a:xfrm flipH="1">
            <a:off x="4964179" y="2323850"/>
            <a:ext cx="2979300" cy="7545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9600"/>
              <a:buNone/>
              <a:defRPr sz="9600"/>
            </a:lvl1pPr>
            <a:lvl2pPr lvl="1"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43" name="Google Shape;43;p7"/>
          <p:cNvSpPr txBox="1"/>
          <p:nvPr>
            <p:ph idx="1" type="subTitle"/>
          </p:nvPr>
        </p:nvSpPr>
        <p:spPr>
          <a:xfrm>
            <a:off x="3718579" y="4030481"/>
            <a:ext cx="4224900" cy="536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200"/>
              <a:buNone/>
              <a:defRPr sz="11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 photo">
  <p:cSld name="CUSTOM_23">
    <p:bg>
      <p:bgPr>
        <a:blipFill>
          <a:blip r:embed="rId2">
            <a:alphaModFix/>
          </a:blip>
          <a:stretch>
            <a:fillRect/>
          </a:stretch>
        </a:blipFill>
      </p:bgPr>
    </p:bg>
    <p:spTree>
      <p:nvGrpSpPr>
        <p:cNvPr id="44" name="Shape 44"/>
        <p:cNvGrpSpPr/>
        <p:nvPr/>
      </p:nvGrpSpPr>
      <p:grpSpPr>
        <a:xfrm>
          <a:off x="0" y="0"/>
          <a:ext cx="0" cy="0"/>
          <a:chOff x="0" y="0"/>
          <a:chExt cx="0" cy="0"/>
        </a:xfrm>
      </p:grpSpPr>
      <p:sp>
        <p:nvSpPr>
          <p:cNvPr id="45" name="Google Shape;45;p8"/>
          <p:cNvSpPr txBox="1"/>
          <p:nvPr>
            <p:ph type="ctrTitle"/>
          </p:nvPr>
        </p:nvSpPr>
        <p:spPr>
          <a:xfrm>
            <a:off x="1600733" y="985228"/>
            <a:ext cx="2673600" cy="20541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000"/>
              <a:buNone/>
              <a:defRPr sz="2000"/>
            </a:lvl1pPr>
            <a:lvl2pPr lvl="1" rtl="0" algn="r">
              <a:spcBef>
                <a:spcPts val="0"/>
              </a:spcBef>
              <a:spcAft>
                <a:spcPts val="0"/>
              </a:spcAft>
              <a:buClr>
                <a:srgbClr val="000000"/>
              </a:buClr>
              <a:buSzPts val="2000"/>
              <a:buNone/>
              <a:defRPr sz="2000">
                <a:solidFill>
                  <a:srgbClr val="000000"/>
                </a:solidFill>
              </a:defRPr>
            </a:lvl2pPr>
            <a:lvl3pPr lvl="2" rtl="0" algn="r">
              <a:spcBef>
                <a:spcPts val="0"/>
              </a:spcBef>
              <a:spcAft>
                <a:spcPts val="0"/>
              </a:spcAft>
              <a:buClr>
                <a:srgbClr val="000000"/>
              </a:buClr>
              <a:buSzPts val="2000"/>
              <a:buNone/>
              <a:defRPr sz="2000">
                <a:solidFill>
                  <a:srgbClr val="000000"/>
                </a:solidFill>
              </a:defRPr>
            </a:lvl3pPr>
            <a:lvl4pPr lvl="3" rtl="0" algn="r">
              <a:spcBef>
                <a:spcPts val="0"/>
              </a:spcBef>
              <a:spcAft>
                <a:spcPts val="0"/>
              </a:spcAft>
              <a:buClr>
                <a:srgbClr val="000000"/>
              </a:buClr>
              <a:buSzPts val="2000"/>
              <a:buNone/>
              <a:defRPr sz="2000">
                <a:solidFill>
                  <a:srgbClr val="000000"/>
                </a:solidFill>
              </a:defRPr>
            </a:lvl4pPr>
            <a:lvl5pPr lvl="4" rtl="0" algn="r">
              <a:spcBef>
                <a:spcPts val="0"/>
              </a:spcBef>
              <a:spcAft>
                <a:spcPts val="0"/>
              </a:spcAft>
              <a:buClr>
                <a:srgbClr val="000000"/>
              </a:buClr>
              <a:buSzPts val="2000"/>
              <a:buNone/>
              <a:defRPr sz="2000">
                <a:solidFill>
                  <a:srgbClr val="000000"/>
                </a:solidFill>
              </a:defRPr>
            </a:lvl5pPr>
            <a:lvl6pPr lvl="5" rtl="0" algn="r">
              <a:spcBef>
                <a:spcPts val="0"/>
              </a:spcBef>
              <a:spcAft>
                <a:spcPts val="0"/>
              </a:spcAft>
              <a:buClr>
                <a:srgbClr val="000000"/>
              </a:buClr>
              <a:buSzPts val="2000"/>
              <a:buNone/>
              <a:defRPr sz="2000">
                <a:solidFill>
                  <a:srgbClr val="000000"/>
                </a:solidFill>
              </a:defRPr>
            </a:lvl6pPr>
            <a:lvl7pPr lvl="6" rtl="0" algn="r">
              <a:spcBef>
                <a:spcPts val="0"/>
              </a:spcBef>
              <a:spcAft>
                <a:spcPts val="0"/>
              </a:spcAft>
              <a:buClr>
                <a:srgbClr val="000000"/>
              </a:buClr>
              <a:buSzPts val="2000"/>
              <a:buNone/>
              <a:defRPr sz="2000">
                <a:solidFill>
                  <a:srgbClr val="000000"/>
                </a:solidFill>
              </a:defRPr>
            </a:lvl7pPr>
            <a:lvl8pPr lvl="7" rtl="0" algn="r">
              <a:spcBef>
                <a:spcPts val="0"/>
              </a:spcBef>
              <a:spcAft>
                <a:spcPts val="0"/>
              </a:spcAft>
              <a:buClr>
                <a:srgbClr val="000000"/>
              </a:buClr>
              <a:buSzPts val="2000"/>
              <a:buNone/>
              <a:defRPr sz="2000">
                <a:solidFill>
                  <a:srgbClr val="000000"/>
                </a:solidFill>
              </a:defRPr>
            </a:lvl8pPr>
            <a:lvl9pPr lvl="8" rtl="0" algn="r">
              <a:spcBef>
                <a:spcPts val="0"/>
              </a:spcBef>
              <a:spcAft>
                <a:spcPts val="0"/>
              </a:spcAft>
              <a:buClr>
                <a:srgbClr val="000000"/>
              </a:buClr>
              <a:buSzPts val="2000"/>
              <a:buNone/>
              <a:defRPr sz="2000">
                <a:solidFill>
                  <a:srgbClr val="000000"/>
                </a:solidFill>
              </a:defRPr>
            </a:lvl9pPr>
          </a:lstStyle>
          <a:p/>
        </p:txBody>
      </p:sp>
      <p:sp>
        <p:nvSpPr>
          <p:cNvPr id="46" name="Google Shape;46;p8"/>
          <p:cNvSpPr txBox="1"/>
          <p:nvPr>
            <p:ph idx="1" type="subTitle"/>
          </p:nvPr>
        </p:nvSpPr>
        <p:spPr>
          <a:xfrm>
            <a:off x="1179233" y="3058425"/>
            <a:ext cx="3095100" cy="1784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100"/>
              <a:buNone/>
              <a:defRPr sz="1100">
                <a:solidFill>
                  <a:srgbClr val="000000"/>
                </a:solidFill>
              </a:defRPr>
            </a:lvl1pPr>
            <a:lvl2pPr lvl="1" rtl="0" algn="r">
              <a:lnSpc>
                <a:spcPct val="100000"/>
              </a:lnSpc>
              <a:spcBef>
                <a:spcPts val="0"/>
              </a:spcBef>
              <a:spcAft>
                <a:spcPts val="0"/>
              </a:spcAft>
              <a:buSzPts val="1100"/>
              <a:buNone/>
              <a:defRPr sz="1100"/>
            </a:lvl2pPr>
            <a:lvl3pPr lvl="2" rtl="0" algn="r">
              <a:lnSpc>
                <a:spcPct val="100000"/>
              </a:lnSpc>
              <a:spcBef>
                <a:spcPts val="0"/>
              </a:spcBef>
              <a:spcAft>
                <a:spcPts val="0"/>
              </a:spcAft>
              <a:buSzPts val="1100"/>
              <a:buNone/>
              <a:defRPr sz="1100"/>
            </a:lvl3pPr>
            <a:lvl4pPr lvl="3" rtl="0" algn="r">
              <a:lnSpc>
                <a:spcPct val="100000"/>
              </a:lnSpc>
              <a:spcBef>
                <a:spcPts val="0"/>
              </a:spcBef>
              <a:spcAft>
                <a:spcPts val="0"/>
              </a:spcAft>
              <a:buSzPts val="1100"/>
              <a:buNone/>
              <a:defRPr sz="1100"/>
            </a:lvl4pPr>
            <a:lvl5pPr lvl="4" rtl="0" algn="r">
              <a:lnSpc>
                <a:spcPct val="100000"/>
              </a:lnSpc>
              <a:spcBef>
                <a:spcPts val="0"/>
              </a:spcBef>
              <a:spcAft>
                <a:spcPts val="0"/>
              </a:spcAft>
              <a:buSzPts val="1100"/>
              <a:buNone/>
              <a:defRPr sz="1100"/>
            </a:lvl5pPr>
            <a:lvl6pPr lvl="5" rtl="0" algn="r">
              <a:lnSpc>
                <a:spcPct val="100000"/>
              </a:lnSpc>
              <a:spcBef>
                <a:spcPts val="0"/>
              </a:spcBef>
              <a:spcAft>
                <a:spcPts val="0"/>
              </a:spcAft>
              <a:buSzPts val="1100"/>
              <a:buNone/>
              <a:defRPr sz="1100"/>
            </a:lvl6pPr>
            <a:lvl7pPr lvl="6" rtl="0" algn="r">
              <a:lnSpc>
                <a:spcPct val="100000"/>
              </a:lnSpc>
              <a:spcBef>
                <a:spcPts val="0"/>
              </a:spcBef>
              <a:spcAft>
                <a:spcPts val="0"/>
              </a:spcAft>
              <a:buSzPts val="1100"/>
              <a:buNone/>
              <a:defRPr sz="1100"/>
            </a:lvl7pPr>
            <a:lvl8pPr lvl="7" rtl="0" algn="r">
              <a:lnSpc>
                <a:spcPct val="100000"/>
              </a:lnSpc>
              <a:spcBef>
                <a:spcPts val="0"/>
              </a:spcBef>
              <a:spcAft>
                <a:spcPts val="0"/>
              </a:spcAft>
              <a:buSzPts val="1100"/>
              <a:buNone/>
              <a:defRPr sz="1100"/>
            </a:lvl8pPr>
            <a:lvl9pPr lvl="8" rtl="0" algn="r">
              <a:lnSpc>
                <a:spcPct val="100000"/>
              </a:lnSpc>
              <a:spcBef>
                <a:spcPts val="0"/>
              </a:spcBef>
              <a:spcAft>
                <a:spcPts val="0"/>
              </a:spcAft>
              <a:buSzPts val="1100"/>
              <a:buNone/>
              <a:defRPr sz="1100"/>
            </a:lvl9pPr>
          </a:lstStyle>
          <a:p/>
        </p:txBody>
      </p:sp>
      <p:sp>
        <p:nvSpPr>
          <p:cNvPr id="47" name="Google Shape;47;p8"/>
          <p:cNvSpPr txBox="1"/>
          <p:nvPr>
            <p:ph idx="2" type="ctrTitle"/>
          </p:nvPr>
        </p:nvSpPr>
        <p:spPr>
          <a:xfrm>
            <a:off x="1932090"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Numbers">
  <p:cSld name="CUSTOM_26">
    <p:bg>
      <p:bgPr>
        <a:blipFill>
          <a:blip r:embed="rId2">
            <a:alphaModFix/>
          </a:blip>
          <a:stretch>
            <a:fillRect/>
          </a:stretch>
        </a:blipFill>
      </p:bgPr>
    </p:bg>
    <p:spTree>
      <p:nvGrpSpPr>
        <p:cNvPr id="48" name="Shape 48"/>
        <p:cNvGrpSpPr/>
        <p:nvPr/>
      </p:nvGrpSpPr>
      <p:grpSpPr>
        <a:xfrm>
          <a:off x="0" y="0"/>
          <a:ext cx="0" cy="0"/>
          <a:chOff x="0" y="0"/>
          <a:chExt cx="0" cy="0"/>
        </a:xfrm>
      </p:grpSpPr>
      <p:sp>
        <p:nvSpPr>
          <p:cNvPr id="49" name="Google Shape;49;p9"/>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
        <p:nvSpPr>
          <p:cNvPr id="50" name="Google Shape;50;p9"/>
          <p:cNvSpPr txBox="1"/>
          <p:nvPr>
            <p:ph hasCustomPrompt="1" idx="2" type="title"/>
          </p:nvPr>
        </p:nvSpPr>
        <p:spPr>
          <a:xfrm>
            <a:off x="1086651" y="1475125"/>
            <a:ext cx="1795200" cy="7545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4800"/>
              <a:buNone/>
              <a:defRPr sz="60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51" name="Google Shape;51;p9"/>
          <p:cNvSpPr txBox="1"/>
          <p:nvPr>
            <p:ph idx="1" type="subTitle"/>
          </p:nvPr>
        </p:nvSpPr>
        <p:spPr>
          <a:xfrm flipH="1">
            <a:off x="3481677" y="1666454"/>
            <a:ext cx="3264900" cy="336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100"/>
              <a:buNone/>
              <a:defRPr sz="1100"/>
            </a:lvl1pPr>
            <a:lvl2pPr lvl="1" rtl="0" algn="r">
              <a:lnSpc>
                <a:spcPct val="100000"/>
              </a:lnSpc>
              <a:spcBef>
                <a:spcPts val="0"/>
              </a:spcBef>
              <a:spcAft>
                <a:spcPts val="0"/>
              </a:spcAft>
              <a:buSzPts val="1100"/>
              <a:buNone/>
              <a:defRPr sz="1100"/>
            </a:lvl2pPr>
            <a:lvl3pPr lvl="2" rtl="0" algn="r">
              <a:lnSpc>
                <a:spcPct val="100000"/>
              </a:lnSpc>
              <a:spcBef>
                <a:spcPts val="0"/>
              </a:spcBef>
              <a:spcAft>
                <a:spcPts val="0"/>
              </a:spcAft>
              <a:buSzPts val="1100"/>
              <a:buNone/>
              <a:defRPr sz="1100"/>
            </a:lvl3pPr>
            <a:lvl4pPr lvl="3" rtl="0" algn="r">
              <a:lnSpc>
                <a:spcPct val="100000"/>
              </a:lnSpc>
              <a:spcBef>
                <a:spcPts val="0"/>
              </a:spcBef>
              <a:spcAft>
                <a:spcPts val="0"/>
              </a:spcAft>
              <a:buSzPts val="1100"/>
              <a:buNone/>
              <a:defRPr sz="1100"/>
            </a:lvl4pPr>
            <a:lvl5pPr lvl="4" rtl="0" algn="r">
              <a:lnSpc>
                <a:spcPct val="100000"/>
              </a:lnSpc>
              <a:spcBef>
                <a:spcPts val="0"/>
              </a:spcBef>
              <a:spcAft>
                <a:spcPts val="0"/>
              </a:spcAft>
              <a:buSzPts val="1100"/>
              <a:buNone/>
              <a:defRPr sz="1100"/>
            </a:lvl5pPr>
            <a:lvl6pPr lvl="5" rtl="0" algn="r">
              <a:lnSpc>
                <a:spcPct val="100000"/>
              </a:lnSpc>
              <a:spcBef>
                <a:spcPts val="0"/>
              </a:spcBef>
              <a:spcAft>
                <a:spcPts val="0"/>
              </a:spcAft>
              <a:buSzPts val="1100"/>
              <a:buNone/>
              <a:defRPr sz="1100"/>
            </a:lvl6pPr>
            <a:lvl7pPr lvl="6" rtl="0" algn="r">
              <a:lnSpc>
                <a:spcPct val="100000"/>
              </a:lnSpc>
              <a:spcBef>
                <a:spcPts val="0"/>
              </a:spcBef>
              <a:spcAft>
                <a:spcPts val="0"/>
              </a:spcAft>
              <a:buSzPts val="1100"/>
              <a:buNone/>
              <a:defRPr sz="1100"/>
            </a:lvl7pPr>
            <a:lvl8pPr lvl="7" rtl="0" algn="r">
              <a:lnSpc>
                <a:spcPct val="100000"/>
              </a:lnSpc>
              <a:spcBef>
                <a:spcPts val="0"/>
              </a:spcBef>
              <a:spcAft>
                <a:spcPts val="0"/>
              </a:spcAft>
              <a:buSzPts val="1100"/>
              <a:buNone/>
              <a:defRPr sz="1100"/>
            </a:lvl8pPr>
            <a:lvl9pPr lvl="8" rtl="0" algn="r">
              <a:lnSpc>
                <a:spcPct val="100000"/>
              </a:lnSpc>
              <a:spcBef>
                <a:spcPts val="0"/>
              </a:spcBef>
              <a:spcAft>
                <a:spcPts val="0"/>
              </a:spcAft>
              <a:buSzPts val="1100"/>
              <a:buNone/>
              <a:defRPr sz="1100"/>
            </a:lvl9pPr>
          </a:lstStyle>
          <a:p/>
        </p:txBody>
      </p:sp>
      <p:sp>
        <p:nvSpPr>
          <p:cNvPr id="52" name="Google Shape;52;p9"/>
          <p:cNvSpPr txBox="1"/>
          <p:nvPr>
            <p:ph hasCustomPrompt="1" idx="3" type="title"/>
          </p:nvPr>
        </p:nvSpPr>
        <p:spPr>
          <a:xfrm>
            <a:off x="2298451" y="2475350"/>
            <a:ext cx="1763700" cy="7545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4800"/>
              <a:buNone/>
              <a:defRPr sz="60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53" name="Google Shape;53;p9"/>
          <p:cNvSpPr txBox="1"/>
          <p:nvPr>
            <p:ph idx="4" type="subTitle"/>
          </p:nvPr>
        </p:nvSpPr>
        <p:spPr>
          <a:xfrm flipH="1">
            <a:off x="4568051" y="2688425"/>
            <a:ext cx="3264900" cy="336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100"/>
              <a:buNone/>
              <a:defRPr sz="1100"/>
            </a:lvl1pPr>
            <a:lvl2pPr lvl="1" rtl="0" algn="r">
              <a:lnSpc>
                <a:spcPct val="100000"/>
              </a:lnSpc>
              <a:spcBef>
                <a:spcPts val="0"/>
              </a:spcBef>
              <a:spcAft>
                <a:spcPts val="0"/>
              </a:spcAft>
              <a:buSzPts val="1100"/>
              <a:buNone/>
              <a:defRPr sz="1100"/>
            </a:lvl2pPr>
            <a:lvl3pPr lvl="2" rtl="0" algn="r">
              <a:lnSpc>
                <a:spcPct val="100000"/>
              </a:lnSpc>
              <a:spcBef>
                <a:spcPts val="0"/>
              </a:spcBef>
              <a:spcAft>
                <a:spcPts val="0"/>
              </a:spcAft>
              <a:buSzPts val="1100"/>
              <a:buNone/>
              <a:defRPr sz="1100"/>
            </a:lvl3pPr>
            <a:lvl4pPr lvl="3" rtl="0" algn="r">
              <a:lnSpc>
                <a:spcPct val="100000"/>
              </a:lnSpc>
              <a:spcBef>
                <a:spcPts val="0"/>
              </a:spcBef>
              <a:spcAft>
                <a:spcPts val="0"/>
              </a:spcAft>
              <a:buSzPts val="1100"/>
              <a:buNone/>
              <a:defRPr sz="1100"/>
            </a:lvl4pPr>
            <a:lvl5pPr lvl="4" rtl="0" algn="r">
              <a:lnSpc>
                <a:spcPct val="100000"/>
              </a:lnSpc>
              <a:spcBef>
                <a:spcPts val="0"/>
              </a:spcBef>
              <a:spcAft>
                <a:spcPts val="0"/>
              </a:spcAft>
              <a:buSzPts val="1100"/>
              <a:buNone/>
              <a:defRPr sz="1100"/>
            </a:lvl5pPr>
            <a:lvl6pPr lvl="5" rtl="0" algn="r">
              <a:lnSpc>
                <a:spcPct val="100000"/>
              </a:lnSpc>
              <a:spcBef>
                <a:spcPts val="0"/>
              </a:spcBef>
              <a:spcAft>
                <a:spcPts val="0"/>
              </a:spcAft>
              <a:buSzPts val="1100"/>
              <a:buNone/>
              <a:defRPr sz="1100"/>
            </a:lvl6pPr>
            <a:lvl7pPr lvl="6" rtl="0" algn="r">
              <a:lnSpc>
                <a:spcPct val="100000"/>
              </a:lnSpc>
              <a:spcBef>
                <a:spcPts val="0"/>
              </a:spcBef>
              <a:spcAft>
                <a:spcPts val="0"/>
              </a:spcAft>
              <a:buSzPts val="1100"/>
              <a:buNone/>
              <a:defRPr sz="1100"/>
            </a:lvl7pPr>
            <a:lvl8pPr lvl="7" rtl="0" algn="r">
              <a:lnSpc>
                <a:spcPct val="100000"/>
              </a:lnSpc>
              <a:spcBef>
                <a:spcPts val="0"/>
              </a:spcBef>
              <a:spcAft>
                <a:spcPts val="0"/>
              </a:spcAft>
              <a:buSzPts val="1100"/>
              <a:buNone/>
              <a:defRPr sz="1100"/>
            </a:lvl8pPr>
            <a:lvl9pPr lvl="8" rtl="0" algn="r">
              <a:lnSpc>
                <a:spcPct val="100000"/>
              </a:lnSpc>
              <a:spcBef>
                <a:spcPts val="0"/>
              </a:spcBef>
              <a:spcAft>
                <a:spcPts val="0"/>
              </a:spcAft>
              <a:buSzPts val="1100"/>
              <a:buNone/>
              <a:defRPr sz="1100"/>
            </a:lvl9pPr>
          </a:lstStyle>
          <a:p/>
        </p:txBody>
      </p:sp>
      <p:sp>
        <p:nvSpPr>
          <p:cNvPr id="54" name="Google Shape;54;p9"/>
          <p:cNvSpPr txBox="1"/>
          <p:nvPr>
            <p:ph hasCustomPrompt="1" idx="5" type="title"/>
          </p:nvPr>
        </p:nvSpPr>
        <p:spPr>
          <a:xfrm>
            <a:off x="3353176" y="3513625"/>
            <a:ext cx="1795200" cy="7545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4800"/>
              <a:buNone/>
              <a:defRPr sz="60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55" name="Google Shape;55;p9"/>
          <p:cNvSpPr txBox="1"/>
          <p:nvPr>
            <p:ph idx="6" type="subTitle"/>
          </p:nvPr>
        </p:nvSpPr>
        <p:spPr>
          <a:xfrm flipH="1">
            <a:off x="5671490" y="3709941"/>
            <a:ext cx="3264900" cy="336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100"/>
              <a:buNone/>
              <a:defRPr sz="1100"/>
            </a:lvl1pPr>
            <a:lvl2pPr lvl="1" rtl="0" algn="r">
              <a:lnSpc>
                <a:spcPct val="100000"/>
              </a:lnSpc>
              <a:spcBef>
                <a:spcPts val="0"/>
              </a:spcBef>
              <a:spcAft>
                <a:spcPts val="0"/>
              </a:spcAft>
              <a:buSzPts val="1100"/>
              <a:buNone/>
              <a:defRPr sz="1100"/>
            </a:lvl2pPr>
            <a:lvl3pPr lvl="2" rtl="0" algn="r">
              <a:lnSpc>
                <a:spcPct val="100000"/>
              </a:lnSpc>
              <a:spcBef>
                <a:spcPts val="0"/>
              </a:spcBef>
              <a:spcAft>
                <a:spcPts val="0"/>
              </a:spcAft>
              <a:buSzPts val="1100"/>
              <a:buNone/>
              <a:defRPr sz="1100"/>
            </a:lvl3pPr>
            <a:lvl4pPr lvl="3" rtl="0" algn="r">
              <a:lnSpc>
                <a:spcPct val="100000"/>
              </a:lnSpc>
              <a:spcBef>
                <a:spcPts val="0"/>
              </a:spcBef>
              <a:spcAft>
                <a:spcPts val="0"/>
              </a:spcAft>
              <a:buSzPts val="1100"/>
              <a:buNone/>
              <a:defRPr sz="1100"/>
            </a:lvl4pPr>
            <a:lvl5pPr lvl="4" rtl="0" algn="r">
              <a:lnSpc>
                <a:spcPct val="100000"/>
              </a:lnSpc>
              <a:spcBef>
                <a:spcPts val="0"/>
              </a:spcBef>
              <a:spcAft>
                <a:spcPts val="0"/>
              </a:spcAft>
              <a:buSzPts val="1100"/>
              <a:buNone/>
              <a:defRPr sz="1100"/>
            </a:lvl5pPr>
            <a:lvl6pPr lvl="5" rtl="0" algn="r">
              <a:lnSpc>
                <a:spcPct val="100000"/>
              </a:lnSpc>
              <a:spcBef>
                <a:spcPts val="0"/>
              </a:spcBef>
              <a:spcAft>
                <a:spcPts val="0"/>
              </a:spcAft>
              <a:buSzPts val="1100"/>
              <a:buNone/>
              <a:defRPr sz="1100"/>
            </a:lvl6pPr>
            <a:lvl7pPr lvl="6" rtl="0" algn="r">
              <a:lnSpc>
                <a:spcPct val="100000"/>
              </a:lnSpc>
              <a:spcBef>
                <a:spcPts val="0"/>
              </a:spcBef>
              <a:spcAft>
                <a:spcPts val="0"/>
              </a:spcAft>
              <a:buSzPts val="1100"/>
              <a:buNone/>
              <a:defRPr sz="1100"/>
            </a:lvl7pPr>
            <a:lvl8pPr lvl="7" rtl="0" algn="r">
              <a:lnSpc>
                <a:spcPct val="100000"/>
              </a:lnSpc>
              <a:spcBef>
                <a:spcPts val="0"/>
              </a:spcBef>
              <a:spcAft>
                <a:spcPts val="0"/>
              </a:spcAft>
              <a:buSzPts val="1100"/>
              <a:buNone/>
              <a:defRPr sz="1100"/>
            </a:lvl8pPr>
            <a:lvl9pPr lvl="8" rtl="0" algn="r">
              <a:lnSpc>
                <a:spcPct val="100000"/>
              </a:lnSpc>
              <a:spcBef>
                <a:spcPts val="0"/>
              </a:spcBef>
              <a:spcAft>
                <a:spcPts val="0"/>
              </a:spcAft>
              <a:buSzPts val="1100"/>
              <a:buNone/>
              <a:defRPr sz="11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hree Columns">
  <p:cSld name="CUSTOM_24">
    <p:bg>
      <p:bgPr>
        <a:blipFill>
          <a:blip r:embed="rId2">
            <a:alphaModFix/>
          </a:blip>
          <a:stretch>
            <a:fillRect/>
          </a:stretch>
        </a:blipFill>
      </p:bgPr>
    </p:bg>
    <p:spTree>
      <p:nvGrpSpPr>
        <p:cNvPr id="56" name="Shape 56"/>
        <p:cNvGrpSpPr/>
        <p:nvPr/>
      </p:nvGrpSpPr>
      <p:grpSpPr>
        <a:xfrm>
          <a:off x="0" y="0"/>
          <a:ext cx="0" cy="0"/>
          <a:chOff x="0" y="0"/>
          <a:chExt cx="0" cy="0"/>
        </a:xfrm>
      </p:grpSpPr>
      <p:sp>
        <p:nvSpPr>
          <p:cNvPr id="57" name="Google Shape;57;p10"/>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
        <p:nvSpPr>
          <p:cNvPr id="58" name="Google Shape;58;p10"/>
          <p:cNvSpPr txBox="1"/>
          <p:nvPr>
            <p:ph idx="2" type="ctrTitle"/>
          </p:nvPr>
        </p:nvSpPr>
        <p:spPr>
          <a:xfrm>
            <a:off x="561600" y="2804713"/>
            <a:ext cx="26736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spcBef>
                <a:spcPts val="0"/>
              </a:spcBef>
              <a:spcAft>
                <a:spcPts val="0"/>
              </a:spcAft>
              <a:buClr>
                <a:srgbClr val="000000"/>
              </a:buClr>
              <a:buSzPts val="1800"/>
              <a:buNone/>
              <a:defRPr sz="1800">
                <a:solidFill>
                  <a:srgbClr val="000000"/>
                </a:solidFill>
              </a:defRPr>
            </a:lvl2pPr>
            <a:lvl3pPr lvl="2" rtl="0">
              <a:spcBef>
                <a:spcPts val="0"/>
              </a:spcBef>
              <a:spcAft>
                <a:spcPts val="0"/>
              </a:spcAft>
              <a:buClr>
                <a:srgbClr val="000000"/>
              </a:buClr>
              <a:buSzPts val="1800"/>
              <a:buNone/>
              <a:defRPr sz="1800">
                <a:solidFill>
                  <a:srgbClr val="000000"/>
                </a:solidFill>
              </a:defRPr>
            </a:lvl3pPr>
            <a:lvl4pPr lvl="3" rtl="0">
              <a:spcBef>
                <a:spcPts val="0"/>
              </a:spcBef>
              <a:spcAft>
                <a:spcPts val="0"/>
              </a:spcAft>
              <a:buClr>
                <a:srgbClr val="000000"/>
              </a:buClr>
              <a:buSzPts val="1800"/>
              <a:buNone/>
              <a:defRPr sz="1800">
                <a:solidFill>
                  <a:srgbClr val="000000"/>
                </a:solidFill>
              </a:defRPr>
            </a:lvl4pPr>
            <a:lvl5pPr lvl="4" rtl="0">
              <a:spcBef>
                <a:spcPts val="0"/>
              </a:spcBef>
              <a:spcAft>
                <a:spcPts val="0"/>
              </a:spcAft>
              <a:buClr>
                <a:srgbClr val="000000"/>
              </a:buClr>
              <a:buSzPts val="1800"/>
              <a:buNone/>
              <a:defRPr sz="1800">
                <a:solidFill>
                  <a:srgbClr val="000000"/>
                </a:solidFill>
              </a:defRPr>
            </a:lvl5pPr>
            <a:lvl6pPr lvl="5" rtl="0">
              <a:spcBef>
                <a:spcPts val="0"/>
              </a:spcBef>
              <a:spcAft>
                <a:spcPts val="0"/>
              </a:spcAft>
              <a:buClr>
                <a:srgbClr val="000000"/>
              </a:buClr>
              <a:buSzPts val="1800"/>
              <a:buNone/>
              <a:defRPr sz="1800">
                <a:solidFill>
                  <a:srgbClr val="000000"/>
                </a:solidFill>
              </a:defRPr>
            </a:lvl6pPr>
            <a:lvl7pPr lvl="6" rtl="0">
              <a:spcBef>
                <a:spcPts val="0"/>
              </a:spcBef>
              <a:spcAft>
                <a:spcPts val="0"/>
              </a:spcAft>
              <a:buClr>
                <a:srgbClr val="000000"/>
              </a:buClr>
              <a:buSzPts val="1800"/>
              <a:buNone/>
              <a:defRPr sz="1800">
                <a:solidFill>
                  <a:srgbClr val="000000"/>
                </a:solidFill>
              </a:defRPr>
            </a:lvl7pPr>
            <a:lvl8pPr lvl="7" rtl="0">
              <a:spcBef>
                <a:spcPts val="0"/>
              </a:spcBef>
              <a:spcAft>
                <a:spcPts val="0"/>
              </a:spcAft>
              <a:buClr>
                <a:srgbClr val="000000"/>
              </a:buClr>
              <a:buSzPts val="1800"/>
              <a:buNone/>
              <a:defRPr sz="1800">
                <a:solidFill>
                  <a:srgbClr val="000000"/>
                </a:solidFill>
              </a:defRPr>
            </a:lvl8pPr>
            <a:lvl9pPr lvl="8" rtl="0">
              <a:spcBef>
                <a:spcPts val="0"/>
              </a:spcBef>
              <a:spcAft>
                <a:spcPts val="0"/>
              </a:spcAft>
              <a:buClr>
                <a:srgbClr val="000000"/>
              </a:buClr>
              <a:buSzPts val="1800"/>
              <a:buNone/>
              <a:defRPr sz="1800">
                <a:solidFill>
                  <a:srgbClr val="000000"/>
                </a:solidFill>
              </a:defRPr>
            </a:lvl9pPr>
          </a:lstStyle>
          <a:p/>
        </p:txBody>
      </p:sp>
      <p:sp>
        <p:nvSpPr>
          <p:cNvPr id="59" name="Google Shape;59;p10"/>
          <p:cNvSpPr txBox="1"/>
          <p:nvPr>
            <p:ph idx="1" type="subTitle"/>
          </p:nvPr>
        </p:nvSpPr>
        <p:spPr>
          <a:xfrm>
            <a:off x="872450" y="3090475"/>
            <a:ext cx="20520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sz="1100">
                <a:solidFill>
                  <a:srgbClr val="000000"/>
                </a:solidFill>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60" name="Google Shape;60;p10"/>
          <p:cNvSpPr txBox="1"/>
          <p:nvPr>
            <p:ph idx="3" type="ctrTitle"/>
          </p:nvPr>
        </p:nvSpPr>
        <p:spPr>
          <a:xfrm>
            <a:off x="3235200" y="2804713"/>
            <a:ext cx="26736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spcBef>
                <a:spcPts val="0"/>
              </a:spcBef>
              <a:spcAft>
                <a:spcPts val="0"/>
              </a:spcAft>
              <a:buClr>
                <a:srgbClr val="000000"/>
              </a:buClr>
              <a:buSzPts val="1800"/>
              <a:buNone/>
              <a:defRPr sz="1800">
                <a:solidFill>
                  <a:srgbClr val="000000"/>
                </a:solidFill>
              </a:defRPr>
            </a:lvl2pPr>
            <a:lvl3pPr lvl="2" rtl="0">
              <a:spcBef>
                <a:spcPts val="0"/>
              </a:spcBef>
              <a:spcAft>
                <a:spcPts val="0"/>
              </a:spcAft>
              <a:buClr>
                <a:srgbClr val="000000"/>
              </a:buClr>
              <a:buSzPts val="1800"/>
              <a:buNone/>
              <a:defRPr sz="1800">
                <a:solidFill>
                  <a:srgbClr val="000000"/>
                </a:solidFill>
              </a:defRPr>
            </a:lvl3pPr>
            <a:lvl4pPr lvl="3" rtl="0">
              <a:spcBef>
                <a:spcPts val="0"/>
              </a:spcBef>
              <a:spcAft>
                <a:spcPts val="0"/>
              </a:spcAft>
              <a:buClr>
                <a:srgbClr val="000000"/>
              </a:buClr>
              <a:buSzPts val="1800"/>
              <a:buNone/>
              <a:defRPr sz="1800">
                <a:solidFill>
                  <a:srgbClr val="000000"/>
                </a:solidFill>
              </a:defRPr>
            </a:lvl4pPr>
            <a:lvl5pPr lvl="4" rtl="0">
              <a:spcBef>
                <a:spcPts val="0"/>
              </a:spcBef>
              <a:spcAft>
                <a:spcPts val="0"/>
              </a:spcAft>
              <a:buClr>
                <a:srgbClr val="000000"/>
              </a:buClr>
              <a:buSzPts val="1800"/>
              <a:buNone/>
              <a:defRPr sz="1800">
                <a:solidFill>
                  <a:srgbClr val="000000"/>
                </a:solidFill>
              </a:defRPr>
            </a:lvl5pPr>
            <a:lvl6pPr lvl="5" rtl="0">
              <a:spcBef>
                <a:spcPts val="0"/>
              </a:spcBef>
              <a:spcAft>
                <a:spcPts val="0"/>
              </a:spcAft>
              <a:buClr>
                <a:srgbClr val="000000"/>
              </a:buClr>
              <a:buSzPts val="1800"/>
              <a:buNone/>
              <a:defRPr sz="1800">
                <a:solidFill>
                  <a:srgbClr val="000000"/>
                </a:solidFill>
              </a:defRPr>
            </a:lvl6pPr>
            <a:lvl7pPr lvl="6" rtl="0">
              <a:spcBef>
                <a:spcPts val="0"/>
              </a:spcBef>
              <a:spcAft>
                <a:spcPts val="0"/>
              </a:spcAft>
              <a:buClr>
                <a:srgbClr val="000000"/>
              </a:buClr>
              <a:buSzPts val="1800"/>
              <a:buNone/>
              <a:defRPr sz="1800">
                <a:solidFill>
                  <a:srgbClr val="000000"/>
                </a:solidFill>
              </a:defRPr>
            </a:lvl7pPr>
            <a:lvl8pPr lvl="7" rtl="0">
              <a:spcBef>
                <a:spcPts val="0"/>
              </a:spcBef>
              <a:spcAft>
                <a:spcPts val="0"/>
              </a:spcAft>
              <a:buClr>
                <a:srgbClr val="000000"/>
              </a:buClr>
              <a:buSzPts val="1800"/>
              <a:buNone/>
              <a:defRPr sz="1800">
                <a:solidFill>
                  <a:srgbClr val="000000"/>
                </a:solidFill>
              </a:defRPr>
            </a:lvl8pPr>
            <a:lvl9pPr lvl="8" rtl="0">
              <a:spcBef>
                <a:spcPts val="0"/>
              </a:spcBef>
              <a:spcAft>
                <a:spcPts val="0"/>
              </a:spcAft>
              <a:buClr>
                <a:srgbClr val="000000"/>
              </a:buClr>
              <a:buSzPts val="1800"/>
              <a:buNone/>
              <a:defRPr sz="1800">
                <a:solidFill>
                  <a:srgbClr val="000000"/>
                </a:solidFill>
              </a:defRPr>
            </a:lvl9pPr>
          </a:lstStyle>
          <a:p/>
        </p:txBody>
      </p:sp>
      <p:sp>
        <p:nvSpPr>
          <p:cNvPr id="61" name="Google Shape;61;p10"/>
          <p:cNvSpPr txBox="1"/>
          <p:nvPr>
            <p:ph idx="4" type="subTitle"/>
          </p:nvPr>
        </p:nvSpPr>
        <p:spPr>
          <a:xfrm>
            <a:off x="3462900" y="2036750"/>
            <a:ext cx="2218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sz="1100">
                <a:solidFill>
                  <a:srgbClr val="000000"/>
                </a:solidFill>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62" name="Google Shape;62;p10"/>
          <p:cNvSpPr txBox="1"/>
          <p:nvPr>
            <p:ph idx="5" type="ctrTitle"/>
          </p:nvPr>
        </p:nvSpPr>
        <p:spPr>
          <a:xfrm>
            <a:off x="5908800" y="2804713"/>
            <a:ext cx="26736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spcBef>
                <a:spcPts val="0"/>
              </a:spcBef>
              <a:spcAft>
                <a:spcPts val="0"/>
              </a:spcAft>
              <a:buClr>
                <a:srgbClr val="000000"/>
              </a:buClr>
              <a:buSzPts val="1800"/>
              <a:buNone/>
              <a:defRPr sz="1800">
                <a:solidFill>
                  <a:srgbClr val="000000"/>
                </a:solidFill>
              </a:defRPr>
            </a:lvl2pPr>
            <a:lvl3pPr lvl="2" rtl="0">
              <a:spcBef>
                <a:spcPts val="0"/>
              </a:spcBef>
              <a:spcAft>
                <a:spcPts val="0"/>
              </a:spcAft>
              <a:buClr>
                <a:srgbClr val="000000"/>
              </a:buClr>
              <a:buSzPts val="1800"/>
              <a:buNone/>
              <a:defRPr sz="1800">
                <a:solidFill>
                  <a:srgbClr val="000000"/>
                </a:solidFill>
              </a:defRPr>
            </a:lvl3pPr>
            <a:lvl4pPr lvl="3" rtl="0">
              <a:spcBef>
                <a:spcPts val="0"/>
              </a:spcBef>
              <a:spcAft>
                <a:spcPts val="0"/>
              </a:spcAft>
              <a:buClr>
                <a:srgbClr val="000000"/>
              </a:buClr>
              <a:buSzPts val="1800"/>
              <a:buNone/>
              <a:defRPr sz="1800">
                <a:solidFill>
                  <a:srgbClr val="000000"/>
                </a:solidFill>
              </a:defRPr>
            </a:lvl4pPr>
            <a:lvl5pPr lvl="4" rtl="0">
              <a:spcBef>
                <a:spcPts val="0"/>
              </a:spcBef>
              <a:spcAft>
                <a:spcPts val="0"/>
              </a:spcAft>
              <a:buClr>
                <a:srgbClr val="000000"/>
              </a:buClr>
              <a:buSzPts val="1800"/>
              <a:buNone/>
              <a:defRPr sz="1800">
                <a:solidFill>
                  <a:srgbClr val="000000"/>
                </a:solidFill>
              </a:defRPr>
            </a:lvl5pPr>
            <a:lvl6pPr lvl="5" rtl="0">
              <a:spcBef>
                <a:spcPts val="0"/>
              </a:spcBef>
              <a:spcAft>
                <a:spcPts val="0"/>
              </a:spcAft>
              <a:buClr>
                <a:srgbClr val="000000"/>
              </a:buClr>
              <a:buSzPts val="1800"/>
              <a:buNone/>
              <a:defRPr sz="1800">
                <a:solidFill>
                  <a:srgbClr val="000000"/>
                </a:solidFill>
              </a:defRPr>
            </a:lvl6pPr>
            <a:lvl7pPr lvl="6" rtl="0">
              <a:spcBef>
                <a:spcPts val="0"/>
              </a:spcBef>
              <a:spcAft>
                <a:spcPts val="0"/>
              </a:spcAft>
              <a:buClr>
                <a:srgbClr val="000000"/>
              </a:buClr>
              <a:buSzPts val="1800"/>
              <a:buNone/>
              <a:defRPr sz="1800">
                <a:solidFill>
                  <a:srgbClr val="000000"/>
                </a:solidFill>
              </a:defRPr>
            </a:lvl7pPr>
            <a:lvl8pPr lvl="7" rtl="0">
              <a:spcBef>
                <a:spcPts val="0"/>
              </a:spcBef>
              <a:spcAft>
                <a:spcPts val="0"/>
              </a:spcAft>
              <a:buClr>
                <a:srgbClr val="000000"/>
              </a:buClr>
              <a:buSzPts val="1800"/>
              <a:buNone/>
              <a:defRPr sz="1800">
                <a:solidFill>
                  <a:srgbClr val="000000"/>
                </a:solidFill>
              </a:defRPr>
            </a:lvl8pPr>
            <a:lvl9pPr lvl="8" rtl="0">
              <a:spcBef>
                <a:spcPts val="0"/>
              </a:spcBef>
              <a:spcAft>
                <a:spcPts val="0"/>
              </a:spcAft>
              <a:buClr>
                <a:srgbClr val="000000"/>
              </a:buClr>
              <a:buSzPts val="1800"/>
              <a:buNone/>
              <a:defRPr sz="1800">
                <a:solidFill>
                  <a:srgbClr val="000000"/>
                </a:solidFill>
              </a:defRPr>
            </a:lvl9pPr>
          </a:lstStyle>
          <a:p/>
        </p:txBody>
      </p:sp>
      <p:sp>
        <p:nvSpPr>
          <p:cNvPr id="63" name="Google Shape;63;p10"/>
          <p:cNvSpPr txBox="1"/>
          <p:nvPr>
            <p:ph idx="6" type="subTitle"/>
          </p:nvPr>
        </p:nvSpPr>
        <p:spPr>
          <a:xfrm>
            <a:off x="6136500" y="3090475"/>
            <a:ext cx="2218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sz="1100">
                <a:solidFill>
                  <a:srgbClr val="000000"/>
                </a:solidFill>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5"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Font typeface="Exo 2"/>
              <a:buNone/>
              <a:defRPr b="1" sz="2800">
                <a:solidFill>
                  <a:schemeClr val="dk1"/>
                </a:solidFill>
                <a:latin typeface="Exo 2"/>
                <a:ea typeface="Exo 2"/>
                <a:cs typeface="Exo 2"/>
                <a:sym typeface="Exo 2"/>
              </a:defRPr>
            </a:lvl1pPr>
            <a:lvl2pPr lvl="1"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2pPr>
            <a:lvl3pPr lvl="2"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3pPr>
            <a:lvl4pPr lvl="3"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4pPr>
            <a:lvl5pPr lvl="4"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5pPr>
            <a:lvl6pPr lvl="5"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6pPr>
            <a:lvl7pPr lvl="6"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7pPr>
            <a:lvl8pPr lvl="7"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8pPr>
            <a:lvl9pPr lvl="8"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04800" lvl="0" marL="457200" rtl="0">
              <a:lnSpc>
                <a:spcPct val="115000"/>
              </a:lnSpc>
              <a:spcBef>
                <a:spcPts val="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1pPr>
            <a:lvl2pPr indent="-304800" lvl="1" marL="9144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2pPr>
            <a:lvl3pPr indent="-304800" lvl="2" marL="13716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3pPr>
            <a:lvl4pPr indent="-304800" lvl="3" marL="1828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4pPr>
            <a:lvl5pPr indent="-304800" lvl="4" marL="22860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5pPr>
            <a:lvl6pPr indent="-304800" lvl="5" marL="27432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6pPr>
            <a:lvl7pPr indent="-304800" lvl="6" marL="32004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7pPr>
            <a:lvl8pPr indent="-304800" lvl="7" marL="36576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8pPr>
            <a:lvl9pPr indent="-304800" lvl="8" marL="4114800" rtl="0">
              <a:lnSpc>
                <a:spcPct val="115000"/>
              </a:lnSpc>
              <a:spcBef>
                <a:spcPts val="1600"/>
              </a:spcBef>
              <a:spcAft>
                <a:spcPts val="160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xml"/><Relationship Id="rId3" Type="http://schemas.openxmlformats.org/officeDocument/2006/relationships/image" Target="../media/image18.pn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2.xml"/><Relationship Id="rId3" Type="http://schemas.openxmlformats.org/officeDocument/2006/relationships/image" Target="../media/image20.png"/><Relationship Id="rId4" Type="http://schemas.openxmlformats.org/officeDocument/2006/relationships/image" Target="../media/image41.png"/><Relationship Id="rId5" Type="http://schemas.openxmlformats.org/officeDocument/2006/relationships/image" Target="../media/image22.png"/><Relationship Id="rId6" Type="http://schemas.openxmlformats.org/officeDocument/2006/relationships/image" Target="../media/image25.png"/><Relationship Id="rId7" Type="http://schemas.openxmlformats.org/officeDocument/2006/relationships/image" Target="../media/image2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3.xml"/><Relationship Id="rId3" Type="http://schemas.openxmlformats.org/officeDocument/2006/relationships/image" Target="../media/image2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4.xml"/><Relationship Id="rId3" Type="http://schemas.openxmlformats.org/officeDocument/2006/relationships/image" Target="../media/image34.png"/><Relationship Id="rId4" Type="http://schemas.openxmlformats.org/officeDocument/2006/relationships/image" Target="../media/image28.png"/><Relationship Id="rId5" Type="http://schemas.openxmlformats.org/officeDocument/2006/relationships/image" Target="../media/image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5.xml"/><Relationship Id="rId3" Type="http://schemas.openxmlformats.org/officeDocument/2006/relationships/image" Target="../media/image2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9.xml"/><Relationship Id="rId3" Type="http://schemas.openxmlformats.org/officeDocument/2006/relationships/image" Target="../media/image3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0.xml"/><Relationship Id="rId3" Type="http://schemas.openxmlformats.org/officeDocument/2006/relationships/image" Target="../media/image3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1.xml"/><Relationship Id="rId3" Type="http://schemas.openxmlformats.org/officeDocument/2006/relationships/image" Target="../media/image3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2.xml"/><Relationship Id="rId3" Type="http://schemas.openxmlformats.org/officeDocument/2006/relationships/image" Target="../media/image4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3.xml"/><Relationship Id="rId3" Type="http://schemas.openxmlformats.org/officeDocument/2006/relationships/image" Target="../media/image3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 Id="rId3" Type="http://schemas.openxmlformats.org/officeDocument/2006/relationships/image" Target="../media/image38.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1" name="Shape 131"/>
        <p:cNvGrpSpPr/>
        <p:nvPr/>
      </p:nvGrpSpPr>
      <p:grpSpPr>
        <a:xfrm>
          <a:off x="0" y="0"/>
          <a:ext cx="0" cy="0"/>
          <a:chOff x="0" y="0"/>
          <a:chExt cx="0" cy="0"/>
        </a:xfrm>
      </p:grpSpPr>
      <p:sp>
        <p:nvSpPr>
          <p:cNvPr id="132" name="Google Shape;132;p26"/>
          <p:cNvSpPr txBox="1"/>
          <p:nvPr>
            <p:ph idx="1" type="subTitle"/>
          </p:nvPr>
        </p:nvSpPr>
        <p:spPr>
          <a:xfrm>
            <a:off x="3670681" y="2933522"/>
            <a:ext cx="4352100" cy="7170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By SYSBM</a:t>
            </a:r>
            <a:endParaRPr/>
          </a:p>
        </p:txBody>
      </p:sp>
      <p:sp>
        <p:nvSpPr>
          <p:cNvPr id="133" name="Google Shape;133;p26"/>
          <p:cNvSpPr txBox="1"/>
          <p:nvPr>
            <p:ph type="ctrTitle"/>
          </p:nvPr>
        </p:nvSpPr>
        <p:spPr>
          <a:xfrm>
            <a:off x="1128606" y="1393699"/>
            <a:ext cx="6886800" cy="17823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solidFill>
                  <a:srgbClr val="434343"/>
                </a:solidFill>
              </a:rPr>
              <a:t>OSU BOOK</a:t>
            </a:r>
            <a:endParaRPr>
              <a:solidFill>
                <a:srgbClr val="434343"/>
              </a:solidFill>
            </a:endParaRPr>
          </a:p>
          <a:p>
            <a:pPr indent="0" lvl="0" marL="0" rtl="0" algn="r">
              <a:spcBef>
                <a:spcPts val="0"/>
              </a:spcBef>
              <a:spcAft>
                <a:spcPts val="0"/>
              </a:spcAft>
              <a:buNone/>
            </a:pPr>
            <a:r>
              <a:rPr lang="en">
                <a:solidFill>
                  <a:srgbClr val="434343"/>
                </a:solidFill>
              </a:rPr>
              <a:t>EXCHANGE</a:t>
            </a:r>
            <a:endParaRPr>
              <a:solidFill>
                <a:srgbClr val="434343"/>
              </a:solidFill>
            </a:endParaRPr>
          </a:p>
        </p:txBody>
      </p:sp>
      <p:cxnSp>
        <p:nvCxnSpPr>
          <p:cNvPr id="134" name="Google Shape;134;p26"/>
          <p:cNvCxnSpPr/>
          <p:nvPr/>
        </p:nvCxnSpPr>
        <p:spPr>
          <a:xfrm>
            <a:off x="7145675" y="3176000"/>
            <a:ext cx="2086500" cy="0"/>
          </a:xfrm>
          <a:prstGeom prst="straightConnector1">
            <a:avLst/>
          </a:prstGeom>
          <a:noFill/>
          <a:ln cap="flat" cmpd="sng" w="9525">
            <a:solidFill>
              <a:schemeClr val="dk1"/>
            </a:solidFill>
            <a:prstDash val="solid"/>
            <a:round/>
            <a:headEnd len="med" w="med" type="none"/>
            <a:tailEnd len="med" w="med" type="none"/>
          </a:ln>
        </p:spPr>
      </p:cxnSp>
      <p:pic>
        <p:nvPicPr>
          <p:cNvPr id="135" name="Google Shape;135;p26"/>
          <p:cNvPicPr preferRelativeResize="0"/>
          <p:nvPr/>
        </p:nvPicPr>
        <p:blipFill>
          <a:blip r:embed="rId3">
            <a:alphaModFix/>
          </a:blip>
          <a:stretch>
            <a:fillRect/>
          </a:stretch>
        </p:blipFill>
        <p:spPr>
          <a:xfrm>
            <a:off x="6142500" y="3461750"/>
            <a:ext cx="3363499" cy="16817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2" name="Shape 232"/>
        <p:cNvGrpSpPr/>
        <p:nvPr/>
      </p:nvGrpSpPr>
      <p:grpSpPr>
        <a:xfrm>
          <a:off x="0" y="0"/>
          <a:ext cx="0" cy="0"/>
          <a:chOff x="0" y="0"/>
          <a:chExt cx="0" cy="0"/>
        </a:xfrm>
      </p:grpSpPr>
      <p:sp>
        <p:nvSpPr>
          <p:cNvPr id="233" name="Google Shape;233;p35"/>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800"/>
              <a:t>SEARCHING EASILY</a:t>
            </a:r>
            <a:endParaRPr sz="2800"/>
          </a:p>
        </p:txBody>
      </p:sp>
      <p:sp>
        <p:nvSpPr>
          <p:cNvPr id="234" name="Google Shape;234;p35"/>
          <p:cNvSpPr txBox="1"/>
          <p:nvPr>
            <p:ph idx="2" type="ctrTitle"/>
          </p:nvPr>
        </p:nvSpPr>
        <p:spPr>
          <a:xfrm>
            <a:off x="528550" y="1635175"/>
            <a:ext cx="1907400" cy="427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Search by:</a:t>
            </a:r>
            <a:endParaRPr/>
          </a:p>
        </p:txBody>
      </p:sp>
      <p:sp>
        <p:nvSpPr>
          <p:cNvPr id="235" name="Google Shape;235;p35"/>
          <p:cNvSpPr txBox="1"/>
          <p:nvPr>
            <p:ph idx="1" type="subTitle"/>
          </p:nvPr>
        </p:nvSpPr>
        <p:spPr>
          <a:xfrm>
            <a:off x="78850" y="2007175"/>
            <a:ext cx="2806800" cy="12234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sz="1600"/>
              <a:t>Class</a:t>
            </a:r>
            <a:endParaRPr sz="1600"/>
          </a:p>
          <a:p>
            <a:pPr indent="-330200" lvl="0" marL="457200" rtl="0" algn="l">
              <a:spcBef>
                <a:spcPts val="0"/>
              </a:spcBef>
              <a:spcAft>
                <a:spcPts val="0"/>
              </a:spcAft>
              <a:buSzPts val="1600"/>
              <a:buChar char="●"/>
            </a:pPr>
            <a:r>
              <a:rPr lang="en" sz="1600"/>
              <a:t>Title of book</a:t>
            </a:r>
            <a:endParaRPr sz="1600"/>
          </a:p>
          <a:p>
            <a:pPr indent="-330200" lvl="0" marL="457200" rtl="0" algn="l">
              <a:spcBef>
                <a:spcPts val="0"/>
              </a:spcBef>
              <a:spcAft>
                <a:spcPts val="0"/>
              </a:spcAft>
              <a:buSzPts val="1600"/>
              <a:buChar char="●"/>
            </a:pPr>
            <a:r>
              <a:rPr lang="en" sz="1600"/>
              <a:t>Author</a:t>
            </a:r>
            <a:endParaRPr sz="1600"/>
          </a:p>
          <a:p>
            <a:pPr indent="-330200" lvl="0" marL="457200" rtl="0" algn="l">
              <a:spcBef>
                <a:spcPts val="0"/>
              </a:spcBef>
              <a:spcAft>
                <a:spcPts val="0"/>
              </a:spcAft>
              <a:buSzPts val="1600"/>
              <a:buChar char="●"/>
            </a:pPr>
            <a:r>
              <a:rPr lang="en" sz="1600"/>
              <a:t>ISBN</a:t>
            </a:r>
            <a:endParaRPr sz="1600"/>
          </a:p>
        </p:txBody>
      </p:sp>
      <p:sp>
        <p:nvSpPr>
          <p:cNvPr id="236" name="Google Shape;236;p35"/>
          <p:cNvSpPr txBox="1"/>
          <p:nvPr>
            <p:ph idx="3" type="ctrTitle"/>
          </p:nvPr>
        </p:nvSpPr>
        <p:spPr>
          <a:xfrm>
            <a:off x="3601663" y="1635175"/>
            <a:ext cx="2099700" cy="427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Sort by:</a:t>
            </a:r>
            <a:endParaRPr/>
          </a:p>
        </p:txBody>
      </p:sp>
      <p:sp>
        <p:nvSpPr>
          <p:cNvPr id="237" name="Google Shape;237;p35"/>
          <p:cNvSpPr txBox="1"/>
          <p:nvPr>
            <p:ph idx="4" type="subTitle"/>
          </p:nvPr>
        </p:nvSpPr>
        <p:spPr>
          <a:xfrm>
            <a:off x="3248125" y="2007175"/>
            <a:ext cx="2806800" cy="9462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sz="1600"/>
              <a:t>Price low to high</a:t>
            </a:r>
            <a:endParaRPr sz="1600"/>
          </a:p>
          <a:p>
            <a:pPr indent="-330200" lvl="0" marL="457200" rtl="0" algn="l">
              <a:spcBef>
                <a:spcPts val="0"/>
              </a:spcBef>
              <a:spcAft>
                <a:spcPts val="0"/>
              </a:spcAft>
              <a:buSzPts val="1600"/>
              <a:buChar char="●"/>
            </a:pPr>
            <a:r>
              <a:rPr lang="en" sz="1600"/>
              <a:t>Price high to low</a:t>
            </a:r>
            <a:endParaRPr sz="1600"/>
          </a:p>
        </p:txBody>
      </p:sp>
      <p:sp>
        <p:nvSpPr>
          <p:cNvPr id="238" name="Google Shape;238;p35"/>
          <p:cNvSpPr txBox="1"/>
          <p:nvPr>
            <p:ph idx="3" type="ctrTitle"/>
          </p:nvPr>
        </p:nvSpPr>
        <p:spPr>
          <a:xfrm>
            <a:off x="6653038" y="1635175"/>
            <a:ext cx="2099700" cy="427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Filter by:</a:t>
            </a:r>
            <a:endParaRPr/>
          </a:p>
        </p:txBody>
      </p:sp>
      <p:sp>
        <p:nvSpPr>
          <p:cNvPr id="239" name="Google Shape;239;p35"/>
          <p:cNvSpPr txBox="1"/>
          <p:nvPr>
            <p:ph idx="4" type="subTitle"/>
          </p:nvPr>
        </p:nvSpPr>
        <p:spPr>
          <a:xfrm>
            <a:off x="6299500" y="2007175"/>
            <a:ext cx="2806800" cy="9462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sz="1600"/>
              <a:t>5 book conditions</a:t>
            </a:r>
            <a:endParaRPr sz="1600"/>
          </a:p>
        </p:txBody>
      </p:sp>
      <p:pic>
        <p:nvPicPr>
          <p:cNvPr id="240" name="Google Shape;240;p35"/>
          <p:cNvPicPr preferRelativeResize="0"/>
          <p:nvPr/>
        </p:nvPicPr>
        <p:blipFill>
          <a:blip r:embed="rId3">
            <a:alphaModFix/>
          </a:blip>
          <a:stretch>
            <a:fillRect/>
          </a:stretch>
        </p:blipFill>
        <p:spPr>
          <a:xfrm>
            <a:off x="6617050" y="3158175"/>
            <a:ext cx="2171700" cy="1514475"/>
          </a:xfrm>
          <a:prstGeom prst="rect">
            <a:avLst/>
          </a:prstGeom>
          <a:noFill/>
          <a:ln>
            <a:noFill/>
          </a:ln>
        </p:spPr>
      </p:pic>
      <p:pic>
        <p:nvPicPr>
          <p:cNvPr id="241" name="Google Shape;241;p35"/>
          <p:cNvPicPr preferRelativeResize="0"/>
          <p:nvPr/>
        </p:nvPicPr>
        <p:blipFill>
          <a:blip r:embed="rId4">
            <a:alphaModFix/>
          </a:blip>
          <a:stretch>
            <a:fillRect/>
          </a:stretch>
        </p:blipFill>
        <p:spPr>
          <a:xfrm>
            <a:off x="3731275" y="3230575"/>
            <a:ext cx="1466850" cy="11715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5" name="Shape 245"/>
        <p:cNvGrpSpPr/>
        <p:nvPr/>
      </p:nvGrpSpPr>
      <p:grpSpPr>
        <a:xfrm>
          <a:off x="0" y="0"/>
          <a:ext cx="0" cy="0"/>
          <a:chOff x="0" y="0"/>
          <a:chExt cx="0" cy="0"/>
        </a:xfrm>
      </p:grpSpPr>
      <p:sp>
        <p:nvSpPr>
          <p:cNvPr id="246" name="Google Shape;246;p36"/>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800"/>
              <a:t>FOLLOW/FOLLOWING</a:t>
            </a:r>
            <a:endParaRPr sz="2800"/>
          </a:p>
        </p:txBody>
      </p:sp>
      <p:sp>
        <p:nvSpPr>
          <p:cNvPr id="247" name="Google Shape;247;p36"/>
          <p:cNvSpPr txBox="1"/>
          <p:nvPr>
            <p:ph idx="2" type="ctrTitle"/>
          </p:nvPr>
        </p:nvSpPr>
        <p:spPr>
          <a:xfrm>
            <a:off x="1964850" y="1658975"/>
            <a:ext cx="5214300" cy="25914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Font typeface="Roboto Condensed Light"/>
              <a:buChar char="●"/>
            </a:pPr>
            <a:r>
              <a:rPr b="0" lang="en" sz="1600">
                <a:latin typeface="Roboto Condensed Light"/>
                <a:ea typeface="Roboto Condensed Light"/>
                <a:cs typeface="Roboto Condensed Light"/>
                <a:sym typeface="Roboto Condensed Light"/>
              </a:rPr>
              <a:t>Users that have more followers are more reliable and trusted sellers.</a:t>
            </a:r>
            <a:endParaRPr b="0" sz="1600">
              <a:latin typeface="Roboto Condensed Light"/>
              <a:ea typeface="Roboto Condensed Light"/>
              <a:cs typeface="Roboto Condensed Light"/>
              <a:sym typeface="Roboto Condensed Light"/>
            </a:endParaRPr>
          </a:p>
          <a:p>
            <a:pPr indent="0" lvl="0" marL="457200" rtl="0" algn="l">
              <a:spcBef>
                <a:spcPts val="0"/>
              </a:spcBef>
              <a:spcAft>
                <a:spcPts val="0"/>
              </a:spcAft>
              <a:buNone/>
            </a:pPr>
            <a:r>
              <a:t/>
            </a:r>
            <a:endParaRPr b="0" sz="1600">
              <a:latin typeface="Roboto Condensed Light"/>
              <a:ea typeface="Roboto Condensed Light"/>
              <a:cs typeface="Roboto Condensed Light"/>
              <a:sym typeface="Roboto Condensed Light"/>
            </a:endParaRPr>
          </a:p>
          <a:p>
            <a:pPr indent="-330200" lvl="0" marL="457200" rtl="0" algn="l">
              <a:spcBef>
                <a:spcPts val="0"/>
              </a:spcBef>
              <a:spcAft>
                <a:spcPts val="0"/>
              </a:spcAft>
              <a:buSzPts val="1600"/>
              <a:buFont typeface="Roboto Condensed Light"/>
              <a:buChar char="●"/>
            </a:pPr>
            <a:r>
              <a:rPr b="0" lang="en" sz="1600">
                <a:latin typeface="Roboto Condensed Light"/>
                <a:ea typeface="Roboto Condensed Light"/>
                <a:cs typeface="Roboto Condensed Light"/>
                <a:sym typeface="Roboto Condensed Light"/>
              </a:rPr>
              <a:t>Allows smarter and more trusted buying!</a:t>
            </a:r>
            <a:endParaRPr b="0" sz="1600">
              <a:latin typeface="Roboto Condensed Light"/>
              <a:ea typeface="Roboto Condensed Light"/>
              <a:cs typeface="Roboto Condensed Light"/>
              <a:sym typeface="Roboto Condensed Light"/>
            </a:endParaRPr>
          </a:p>
          <a:p>
            <a:pPr indent="0" lvl="0" marL="457200" rtl="0" algn="l">
              <a:spcBef>
                <a:spcPts val="0"/>
              </a:spcBef>
              <a:spcAft>
                <a:spcPts val="0"/>
              </a:spcAft>
              <a:buNone/>
            </a:pPr>
            <a:r>
              <a:t/>
            </a:r>
            <a:endParaRPr b="0" sz="1600">
              <a:latin typeface="Roboto Condensed Light"/>
              <a:ea typeface="Roboto Condensed Light"/>
              <a:cs typeface="Roboto Condensed Light"/>
              <a:sym typeface="Roboto Condensed Light"/>
            </a:endParaRPr>
          </a:p>
          <a:p>
            <a:pPr indent="-330200" lvl="0" marL="457200" rtl="0" algn="l">
              <a:spcBef>
                <a:spcPts val="0"/>
              </a:spcBef>
              <a:spcAft>
                <a:spcPts val="0"/>
              </a:spcAft>
              <a:buSzPts val="1600"/>
              <a:buFont typeface="Roboto Condensed Light"/>
              <a:buChar char="●"/>
            </a:pPr>
            <a:r>
              <a:rPr b="0" lang="en" sz="1600">
                <a:latin typeface="Roboto Condensed Light"/>
                <a:ea typeface="Roboto Condensed Light"/>
                <a:cs typeface="Roboto Condensed Light"/>
                <a:sym typeface="Roboto Condensed Light"/>
              </a:rPr>
              <a:t>Slight scam prevention from this trusted buyer/following system.</a:t>
            </a:r>
            <a:endParaRPr b="0" sz="1600">
              <a:latin typeface="Roboto Condensed Light"/>
              <a:ea typeface="Roboto Condensed Light"/>
              <a:cs typeface="Roboto Condensed Light"/>
              <a:sym typeface="Roboto Condensed Light"/>
            </a:endParaRPr>
          </a:p>
        </p:txBody>
      </p:sp>
      <p:grpSp>
        <p:nvGrpSpPr>
          <p:cNvPr id="248" name="Google Shape;248;p36"/>
          <p:cNvGrpSpPr/>
          <p:nvPr/>
        </p:nvGrpSpPr>
        <p:grpSpPr>
          <a:xfrm>
            <a:off x="6627057" y="3400154"/>
            <a:ext cx="1539806" cy="1517030"/>
            <a:chOff x="-61784125" y="3377700"/>
            <a:chExt cx="316650" cy="317450"/>
          </a:xfrm>
        </p:grpSpPr>
        <p:sp>
          <p:nvSpPr>
            <p:cNvPr id="249" name="Google Shape;249;p36"/>
            <p:cNvSpPr/>
            <p:nvPr/>
          </p:nvSpPr>
          <p:spPr>
            <a:xfrm>
              <a:off x="-61688025" y="3460400"/>
              <a:ext cx="124450" cy="51225"/>
            </a:xfrm>
            <a:custGeom>
              <a:rect b="b" l="l" r="r" t="t"/>
              <a:pathLst>
                <a:path extrusionOk="0" h="2049" w="4978">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36"/>
            <p:cNvSpPr/>
            <p:nvPr/>
          </p:nvSpPr>
          <p:spPr>
            <a:xfrm>
              <a:off x="-61677800" y="3518900"/>
              <a:ext cx="104775" cy="61850"/>
            </a:xfrm>
            <a:custGeom>
              <a:rect b="b" l="l" r="r" t="t"/>
              <a:pathLst>
                <a:path extrusionOk="0" h="2474" w="4191">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36"/>
            <p:cNvSpPr/>
            <p:nvPr/>
          </p:nvSpPr>
          <p:spPr>
            <a:xfrm>
              <a:off x="-61667550" y="3377700"/>
              <a:ext cx="82700" cy="82725"/>
            </a:xfrm>
            <a:custGeom>
              <a:rect b="b" l="l" r="r" t="t"/>
              <a:pathLst>
                <a:path extrusionOk="0" h="3309" w="3308">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36"/>
            <p:cNvSpPr/>
            <p:nvPr/>
          </p:nvSpPr>
          <p:spPr>
            <a:xfrm>
              <a:off x="-61591150" y="3643150"/>
              <a:ext cx="123675" cy="51200"/>
            </a:xfrm>
            <a:custGeom>
              <a:rect b="b" l="l" r="r" t="t"/>
              <a:pathLst>
                <a:path extrusionOk="0" h="2048" w="4947">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36"/>
            <p:cNvSpPr/>
            <p:nvPr/>
          </p:nvSpPr>
          <p:spPr>
            <a:xfrm>
              <a:off x="-61570675" y="3560450"/>
              <a:ext cx="82725" cy="82725"/>
            </a:xfrm>
            <a:custGeom>
              <a:rect b="b" l="l" r="r" t="t"/>
              <a:pathLst>
                <a:path extrusionOk="0" h="3309" w="3309">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36"/>
            <p:cNvSpPr/>
            <p:nvPr/>
          </p:nvSpPr>
          <p:spPr>
            <a:xfrm>
              <a:off x="-61784125" y="3643925"/>
              <a:ext cx="124450" cy="51225"/>
            </a:xfrm>
            <a:custGeom>
              <a:rect b="b" l="l" r="r" t="t"/>
              <a:pathLst>
                <a:path extrusionOk="0" h="2049" w="4978">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36"/>
            <p:cNvSpPr/>
            <p:nvPr/>
          </p:nvSpPr>
          <p:spPr>
            <a:xfrm>
              <a:off x="-61763650" y="3560450"/>
              <a:ext cx="82725" cy="82725"/>
            </a:xfrm>
            <a:custGeom>
              <a:rect b="b" l="l" r="r" t="t"/>
              <a:pathLst>
                <a:path extrusionOk="0" h="3309" w="3309">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6" name="Google Shape;256;p36"/>
          <p:cNvSpPr/>
          <p:nvPr/>
        </p:nvSpPr>
        <p:spPr>
          <a:xfrm>
            <a:off x="7179150" y="3342025"/>
            <a:ext cx="467700" cy="467700"/>
          </a:xfrm>
          <a:prstGeom prst="smileyFace">
            <a:avLst>
              <a:gd fmla="val 4653" name="adj"/>
            </a:avLst>
          </a:prstGeom>
          <a:solidFill>
            <a:schemeClr val="dk2"/>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0" name="Shape 260"/>
        <p:cNvGrpSpPr/>
        <p:nvPr/>
      </p:nvGrpSpPr>
      <p:grpSpPr>
        <a:xfrm>
          <a:off x="0" y="0"/>
          <a:ext cx="0" cy="0"/>
          <a:chOff x="0" y="0"/>
          <a:chExt cx="0" cy="0"/>
        </a:xfrm>
      </p:grpSpPr>
      <p:sp>
        <p:nvSpPr>
          <p:cNvPr id="261" name="Google Shape;261;p37"/>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800"/>
              <a:t>SCAM PREVENTION</a:t>
            </a:r>
            <a:endParaRPr sz="2800"/>
          </a:p>
        </p:txBody>
      </p:sp>
      <p:sp>
        <p:nvSpPr>
          <p:cNvPr id="262" name="Google Shape;262;p37"/>
          <p:cNvSpPr txBox="1"/>
          <p:nvPr>
            <p:ph idx="2" type="ctrTitle"/>
          </p:nvPr>
        </p:nvSpPr>
        <p:spPr>
          <a:xfrm>
            <a:off x="2197300" y="1635175"/>
            <a:ext cx="1907400" cy="427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OSU Email</a:t>
            </a:r>
            <a:endParaRPr/>
          </a:p>
        </p:txBody>
      </p:sp>
      <p:sp>
        <p:nvSpPr>
          <p:cNvPr id="263" name="Google Shape;263;p37"/>
          <p:cNvSpPr txBox="1"/>
          <p:nvPr>
            <p:ph idx="1" type="subTitle"/>
          </p:nvPr>
        </p:nvSpPr>
        <p:spPr>
          <a:xfrm>
            <a:off x="2197300" y="2007175"/>
            <a:ext cx="1907400" cy="100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600"/>
              <a:t>Require users to sign up using their OSU email.</a:t>
            </a:r>
            <a:endParaRPr sz="1600"/>
          </a:p>
        </p:txBody>
      </p:sp>
      <p:sp>
        <p:nvSpPr>
          <p:cNvPr id="264" name="Google Shape;264;p37"/>
          <p:cNvSpPr txBox="1"/>
          <p:nvPr>
            <p:ph idx="3" type="ctrTitle"/>
          </p:nvPr>
        </p:nvSpPr>
        <p:spPr>
          <a:xfrm>
            <a:off x="4846988" y="1635175"/>
            <a:ext cx="2099700" cy="427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Buy/Sell access</a:t>
            </a:r>
            <a:endParaRPr/>
          </a:p>
        </p:txBody>
      </p:sp>
      <p:sp>
        <p:nvSpPr>
          <p:cNvPr id="265" name="Google Shape;265;p37"/>
          <p:cNvSpPr txBox="1"/>
          <p:nvPr>
            <p:ph idx="4" type="subTitle"/>
          </p:nvPr>
        </p:nvSpPr>
        <p:spPr>
          <a:xfrm>
            <a:off x="4972100" y="2007175"/>
            <a:ext cx="1849500" cy="516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600"/>
              <a:t>Allows only logged in students to buy AND sell books</a:t>
            </a:r>
            <a:endParaRPr sz="1600"/>
          </a:p>
        </p:txBody>
      </p:sp>
      <p:sp>
        <p:nvSpPr>
          <p:cNvPr id="266" name="Google Shape;266;p37"/>
          <p:cNvSpPr/>
          <p:nvPr/>
        </p:nvSpPr>
        <p:spPr>
          <a:xfrm>
            <a:off x="4093800" y="1930975"/>
            <a:ext cx="804000" cy="804000"/>
          </a:xfrm>
          <a:prstGeom prst="mathPlus">
            <a:avLst>
              <a:gd fmla="val 23520" name="adj1"/>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67" name="Google Shape;267;p37"/>
          <p:cNvPicPr preferRelativeResize="0"/>
          <p:nvPr/>
        </p:nvPicPr>
        <p:blipFill>
          <a:blip r:embed="rId3">
            <a:alphaModFix/>
          </a:blip>
          <a:stretch>
            <a:fillRect/>
          </a:stretch>
        </p:blipFill>
        <p:spPr>
          <a:xfrm>
            <a:off x="7085375" y="3159850"/>
            <a:ext cx="1466950" cy="1585901"/>
          </a:xfrm>
          <a:prstGeom prst="rect">
            <a:avLst/>
          </a:prstGeom>
          <a:noFill/>
          <a:ln>
            <a:noFill/>
          </a:ln>
        </p:spPr>
      </p:pic>
      <p:pic>
        <p:nvPicPr>
          <p:cNvPr id="268" name="Google Shape;268;p37"/>
          <p:cNvPicPr preferRelativeResize="0"/>
          <p:nvPr/>
        </p:nvPicPr>
        <p:blipFill>
          <a:blip r:embed="rId4">
            <a:alphaModFix/>
          </a:blip>
          <a:stretch>
            <a:fillRect/>
          </a:stretch>
        </p:blipFill>
        <p:spPr>
          <a:xfrm>
            <a:off x="728650" y="3312449"/>
            <a:ext cx="1545875" cy="1520625"/>
          </a:xfrm>
          <a:prstGeom prst="rect">
            <a:avLst/>
          </a:prstGeom>
          <a:noFill/>
          <a:ln>
            <a:noFill/>
          </a:ln>
        </p:spPr>
      </p:pic>
      <p:pic>
        <p:nvPicPr>
          <p:cNvPr id="269" name="Google Shape;269;p37"/>
          <p:cNvPicPr preferRelativeResize="0"/>
          <p:nvPr/>
        </p:nvPicPr>
        <p:blipFill>
          <a:blip r:embed="rId5">
            <a:alphaModFix/>
          </a:blip>
          <a:stretch>
            <a:fillRect/>
          </a:stretch>
        </p:blipFill>
        <p:spPr>
          <a:xfrm>
            <a:off x="2382337" y="3279813"/>
            <a:ext cx="1711459" cy="1585901"/>
          </a:xfrm>
          <a:prstGeom prst="rect">
            <a:avLst/>
          </a:prstGeom>
          <a:noFill/>
          <a:ln>
            <a:noFill/>
          </a:ln>
        </p:spPr>
      </p:pic>
      <p:pic>
        <p:nvPicPr>
          <p:cNvPr id="270" name="Google Shape;270;p37"/>
          <p:cNvPicPr preferRelativeResize="0"/>
          <p:nvPr/>
        </p:nvPicPr>
        <p:blipFill>
          <a:blip r:embed="rId4">
            <a:alphaModFix/>
          </a:blip>
          <a:stretch>
            <a:fillRect/>
          </a:stretch>
        </p:blipFill>
        <p:spPr>
          <a:xfrm>
            <a:off x="5123912" y="3312449"/>
            <a:ext cx="1545875" cy="1520625"/>
          </a:xfrm>
          <a:prstGeom prst="rect">
            <a:avLst/>
          </a:prstGeom>
          <a:noFill/>
          <a:ln>
            <a:noFill/>
          </a:ln>
        </p:spPr>
      </p:pic>
      <p:pic>
        <p:nvPicPr>
          <p:cNvPr id="271" name="Google Shape;271;p37"/>
          <p:cNvPicPr preferRelativeResize="0"/>
          <p:nvPr/>
        </p:nvPicPr>
        <p:blipFill>
          <a:blip r:embed="rId6">
            <a:alphaModFix/>
          </a:blip>
          <a:stretch>
            <a:fillRect/>
          </a:stretch>
        </p:blipFill>
        <p:spPr>
          <a:xfrm>
            <a:off x="4972088" y="3231300"/>
            <a:ext cx="1708599" cy="1708599"/>
          </a:xfrm>
          <a:prstGeom prst="rect">
            <a:avLst/>
          </a:prstGeom>
          <a:noFill/>
          <a:ln>
            <a:noFill/>
          </a:ln>
        </p:spPr>
      </p:pic>
      <p:pic>
        <p:nvPicPr>
          <p:cNvPr id="272" name="Google Shape;272;p37"/>
          <p:cNvPicPr preferRelativeResize="0"/>
          <p:nvPr/>
        </p:nvPicPr>
        <p:blipFill>
          <a:blip r:embed="rId7">
            <a:alphaModFix/>
          </a:blip>
          <a:stretch>
            <a:fillRect/>
          </a:stretch>
        </p:blipFill>
        <p:spPr>
          <a:xfrm>
            <a:off x="1491875" y="3718500"/>
            <a:ext cx="6572250" cy="4572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272"/>
                                        </p:tgtEl>
                                        <p:attrNameLst>
                                          <p:attrName>style.visibility</p:attrName>
                                        </p:attrNameLst>
                                      </p:cBhvr>
                                      <p:to>
                                        <p:strVal val="visible"/>
                                      </p:to>
                                    </p:set>
                                    <p:animEffect filter="fade" transition="in">
                                      <p:cBhvr>
                                        <p:cTn dur="1000"/>
                                        <p:tgtEl>
                                          <p:spTgt spid="27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272"/>
                                        </p:tgtEl>
                                      </p:cBhvr>
                                    </p:animEffect>
                                    <p:set>
                                      <p:cBhvr>
                                        <p:cTn dur="1" fill="hold">
                                          <p:stCondLst>
                                            <p:cond delay="1000"/>
                                          </p:stCondLst>
                                        </p:cTn>
                                        <p:tgtEl>
                                          <p:spTgt spid="272"/>
                                        </p:tgtEl>
                                        <p:attrNameLst>
                                          <p:attrName>style.visibility</p:attrName>
                                        </p:attrNameLst>
                                      </p:cBhvr>
                                      <p:to>
                                        <p:strVal val="hidden"/>
                                      </p:to>
                                    </p:se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68"/>
                                        </p:tgtEl>
                                        <p:attrNameLst>
                                          <p:attrName>style.visibility</p:attrName>
                                        </p:attrNameLst>
                                      </p:cBhvr>
                                      <p:to>
                                        <p:strVal val="visible"/>
                                      </p:to>
                                    </p:set>
                                    <p:animEffect filter="fade" transition="in">
                                      <p:cBhvr>
                                        <p:cTn dur="1000"/>
                                        <p:tgtEl>
                                          <p:spTgt spid="268"/>
                                        </p:tgtEl>
                                      </p:cBhvr>
                                    </p:animEffect>
                                  </p:childTnLst>
                                </p:cTn>
                              </p:par>
                              <p:par>
                                <p:cTn fill="hold" nodeType="withEffect" presetClass="entr" presetID="10" presetSubtype="0">
                                  <p:stCondLst>
                                    <p:cond delay="0"/>
                                  </p:stCondLst>
                                  <p:childTnLst>
                                    <p:set>
                                      <p:cBhvr>
                                        <p:cTn dur="1" fill="hold">
                                          <p:stCondLst>
                                            <p:cond delay="0"/>
                                          </p:stCondLst>
                                        </p:cTn>
                                        <p:tgtEl>
                                          <p:spTgt spid="269"/>
                                        </p:tgtEl>
                                        <p:attrNameLst>
                                          <p:attrName>style.visibility</p:attrName>
                                        </p:attrNameLst>
                                      </p:cBhvr>
                                      <p:to>
                                        <p:strVal val="visible"/>
                                      </p:to>
                                    </p:set>
                                    <p:animEffect filter="fade" transition="in">
                                      <p:cBhvr>
                                        <p:cTn dur="1000"/>
                                        <p:tgtEl>
                                          <p:spTgt spid="26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268"/>
                                        </p:tgtEl>
                                      </p:cBhvr>
                                    </p:animEffect>
                                    <p:set>
                                      <p:cBhvr>
                                        <p:cTn dur="1" fill="hold">
                                          <p:stCondLst>
                                            <p:cond delay="1000"/>
                                          </p:stCondLst>
                                        </p:cTn>
                                        <p:tgtEl>
                                          <p:spTgt spid="268"/>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269"/>
                                        </p:tgtEl>
                                      </p:cBhvr>
                                    </p:animEffect>
                                    <p:set>
                                      <p:cBhvr>
                                        <p:cTn dur="1" fill="hold">
                                          <p:stCondLst>
                                            <p:cond delay="1000"/>
                                          </p:stCondLst>
                                        </p:cTn>
                                        <p:tgtEl>
                                          <p:spTgt spid="269"/>
                                        </p:tgtEl>
                                        <p:attrNameLst>
                                          <p:attrName>style.visibility</p:attrName>
                                        </p:attrNameLst>
                                      </p:cBhvr>
                                      <p:to>
                                        <p:strVal val="hidden"/>
                                      </p:to>
                                    </p:se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70"/>
                                        </p:tgtEl>
                                        <p:attrNameLst>
                                          <p:attrName>style.visibility</p:attrName>
                                        </p:attrNameLst>
                                      </p:cBhvr>
                                      <p:to>
                                        <p:strVal val="visible"/>
                                      </p:to>
                                    </p:set>
                                    <p:animEffect filter="fade" transition="in">
                                      <p:cBhvr>
                                        <p:cTn dur="1000"/>
                                        <p:tgtEl>
                                          <p:spTgt spid="270"/>
                                        </p:tgtEl>
                                      </p:cBhvr>
                                    </p:animEffect>
                                  </p:childTnLst>
                                </p:cTn>
                              </p:par>
                              <p:par>
                                <p:cTn fill="hold" nodeType="withEffect" presetClass="entr" presetID="10" presetSubtype="0">
                                  <p:stCondLst>
                                    <p:cond delay="0"/>
                                  </p:stCondLst>
                                  <p:childTnLst>
                                    <p:set>
                                      <p:cBhvr>
                                        <p:cTn dur="1" fill="hold">
                                          <p:stCondLst>
                                            <p:cond delay="0"/>
                                          </p:stCondLst>
                                        </p:cTn>
                                        <p:tgtEl>
                                          <p:spTgt spid="271"/>
                                        </p:tgtEl>
                                        <p:attrNameLst>
                                          <p:attrName>style.visibility</p:attrName>
                                        </p:attrNameLst>
                                      </p:cBhvr>
                                      <p:to>
                                        <p:strVal val="visible"/>
                                      </p:to>
                                    </p:set>
                                    <p:animEffect filter="fade" transition="in">
                                      <p:cBhvr>
                                        <p:cTn dur="1000"/>
                                        <p:tgtEl>
                                          <p:spTgt spid="271"/>
                                        </p:tgtEl>
                                      </p:cBhvr>
                                    </p:animEffect>
                                  </p:childTnLst>
                                </p:cTn>
                              </p:par>
                              <p:par>
                                <p:cTn fill="hold" nodeType="withEffect" presetClass="entr" presetID="10" presetSubtype="0">
                                  <p:stCondLst>
                                    <p:cond delay="0"/>
                                  </p:stCondLst>
                                  <p:childTnLst>
                                    <p:set>
                                      <p:cBhvr>
                                        <p:cTn dur="1" fill="hold">
                                          <p:stCondLst>
                                            <p:cond delay="0"/>
                                          </p:stCondLst>
                                        </p:cTn>
                                        <p:tgtEl>
                                          <p:spTgt spid="267"/>
                                        </p:tgtEl>
                                        <p:attrNameLst>
                                          <p:attrName>style.visibility</p:attrName>
                                        </p:attrNameLst>
                                      </p:cBhvr>
                                      <p:to>
                                        <p:strVal val="visible"/>
                                      </p:to>
                                    </p:set>
                                    <p:animEffect filter="fade" transition="in">
                                      <p:cBhvr>
                                        <p:cTn dur="1000"/>
                                        <p:tgtEl>
                                          <p:spTgt spid="26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6" name="Shape 276"/>
        <p:cNvGrpSpPr/>
        <p:nvPr/>
      </p:nvGrpSpPr>
      <p:grpSpPr>
        <a:xfrm>
          <a:off x="0" y="0"/>
          <a:ext cx="0" cy="0"/>
          <a:chOff x="0" y="0"/>
          <a:chExt cx="0" cy="0"/>
        </a:xfrm>
      </p:grpSpPr>
      <p:sp>
        <p:nvSpPr>
          <p:cNvPr id="277" name="Google Shape;277;p38"/>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800"/>
              <a:t>USER PROTECTION</a:t>
            </a:r>
            <a:endParaRPr sz="2800"/>
          </a:p>
        </p:txBody>
      </p:sp>
      <p:sp>
        <p:nvSpPr>
          <p:cNvPr id="278" name="Google Shape;278;p38"/>
          <p:cNvSpPr txBox="1"/>
          <p:nvPr>
            <p:ph idx="2" type="ctrTitle"/>
          </p:nvPr>
        </p:nvSpPr>
        <p:spPr>
          <a:xfrm>
            <a:off x="1964850" y="1635175"/>
            <a:ext cx="2139900" cy="427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Strict Passwords</a:t>
            </a:r>
            <a:endParaRPr/>
          </a:p>
        </p:txBody>
      </p:sp>
      <p:sp>
        <p:nvSpPr>
          <p:cNvPr id="279" name="Google Shape;279;p38"/>
          <p:cNvSpPr txBox="1"/>
          <p:nvPr>
            <p:ph idx="1" type="subTitle"/>
          </p:nvPr>
        </p:nvSpPr>
        <p:spPr>
          <a:xfrm>
            <a:off x="1897600" y="2007175"/>
            <a:ext cx="2207100" cy="100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600"/>
              <a:t>Require users to sign up with a complex password.</a:t>
            </a:r>
            <a:endParaRPr sz="1600"/>
          </a:p>
        </p:txBody>
      </p:sp>
      <p:sp>
        <p:nvSpPr>
          <p:cNvPr id="280" name="Google Shape;280;p38"/>
          <p:cNvSpPr txBox="1"/>
          <p:nvPr>
            <p:ph idx="3" type="ctrTitle"/>
          </p:nvPr>
        </p:nvSpPr>
        <p:spPr>
          <a:xfrm>
            <a:off x="4974000" y="1635175"/>
            <a:ext cx="2291700" cy="427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Protected Permanent Cookies</a:t>
            </a:r>
            <a:endParaRPr/>
          </a:p>
        </p:txBody>
      </p:sp>
      <p:sp>
        <p:nvSpPr>
          <p:cNvPr id="281" name="Google Shape;281;p38"/>
          <p:cNvSpPr txBox="1"/>
          <p:nvPr>
            <p:ph idx="4" type="subTitle"/>
          </p:nvPr>
        </p:nvSpPr>
        <p:spPr>
          <a:xfrm>
            <a:off x="4972100" y="2007175"/>
            <a:ext cx="2207100" cy="516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600"/>
              <a:t>User can let the website remember them, and we make sure to protect these cookies.</a:t>
            </a:r>
            <a:endParaRPr sz="1600"/>
          </a:p>
        </p:txBody>
      </p:sp>
      <p:sp>
        <p:nvSpPr>
          <p:cNvPr id="282" name="Google Shape;282;p38"/>
          <p:cNvSpPr/>
          <p:nvPr/>
        </p:nvSpPr>
        <p:spPr>
          <a:xfrm>
            <a:off x="4170000" y="2007175"/>
            <a:ext cx="804000" cy="804000"/>
          </a:xfrm>
          <a:prstGeom prst="mathPlus">
            <a:avLst>
              <a:gd fmla="val 23520" name="adj1"/>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83" name="Google Shape;283;p38"/>
          <p:cNvPicPr preferRelativeResize="0"/>
          <p:nvPr/>
        </p:nvPicPr>
        <p:blipFill>
          <a:blip r:embed="rId3">
            <a:alphaModFix/>
          </a:blip>
          <a:stretch>
            <a:fillRect/>
          </a:stretch>
        </p:blipFill>
        <p:spPr>
          <a:xfrm>
            <a:off x="2642237" y="3519300"/>
            <a:ext cx="3859526" cy="12793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7" name="Shape 287"/>
        <p:cNvGrpSpPr/>
        <p:nvPr/>
      </p:nvGrpSpPr>
      <p:grpSpPr>
        <a:xfrm>
          <a:off x="0" y="0"/>
          <a:ext cx="0" cy="0"/>
          <a:chOff x="0" y="0"/>
          <a:chExt cx="0" cy="0"/>
        </a:xfrm>
      </p:grpSpPr>
      <p:sp>
        <p:nvSpPr>
          <p:cNvPr id="288" name="Google Shape;288;p39"/>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800"/>
              <a:t>PROTECT THE COOKIES</a:t>
            </a:r>
            <a:endParaRPr sz="2800"/>
          </a:p>
        </p:txBody>
      </p:sp>
      <p:sp>
        <p:nvSpPr>
          <p:cNvPr id="289" name="Google Shape;289;p39"/>
          <p:cNvSpPr txBox="1"/>
          <p:nvPr>
            <p:ph idx="4" type="subTitle"/>
          </p:nvPr>
        </p:nvSpPr>
        <p:spPr>
          <a:xfrm>
            <a:off x="550075" y="1299050"/>
            <a:ext cx="5905500" cy="2832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 Four main ways to steal cookies and how we protect our users from it:</a:t>
            </a:r>
            <a:endParaRPr sz="1600"/>
          </a:p>
          <a:p>
            <a:pPr indent="-330200" lvl="0" marL="457200" rtl="0" algn="l">
              <a:spcBef>
                <a:spcPts val="0"/>
              </a:spcBef>
              <a:spcAft>
                <a:spcPts val="0"/>
              </a:spcAft>
              <a:buSzPts val="1600"/>
              <a:buChar char="-"/>
            </a:pPr>
            <a:r>
              <a:rPr lang="en" sz="1600">
                <a:latin typeface="Roboto Condensed"/>
                <a:ea typeface="Roboto Condensed"/>
                <a:cs typeface="Roboto Condensed"/>
                <a:sym typeface="Roboto Condensed"/>
              </a:rPr>
              <a:t>Packet sniffing</a:t>
            </a:r>
            <a:r>
              <a:rPr lang="en" sz="1600"/>
              <a:t> → prevent by using Secure Sockets Layer (SSL)</a:t>
            </a:r>
            <a:endParaRPr sz="1600"/>
          </a:p>
          <a:p>
            <a:pPr indent="0" lvl="0" marL="0" rtl="0" algn="l">
              <a:spcBef>
                <a:spcPts val="0"/>
              </a:spcBef>
              <a:spcAft>
                <a:spcPts val="0"/>
              </a:spcAft>
              <a:buNone/>
            </a:pPr>
            <a:r>
              <a:t/>
            </a:r>
            <a:endParaRPr sz="1600"/>
          </a:p>
          <a:p>
            <a:pPr indent="-330200" lvl="0" marL="457200" rtl="0" algn="l">
              <a:spcBef>
                <a:spcPts val="0"/>
              </a:spcBef>
              <a:spcAft>
                <a:spcPts val="0"/>
              </a:spcAft>
              <a:buSzPts val="1600"/>
              <a:buChar char="-"/>
            </a:pPr>
            <a:r>
              <a:rPr lang="en" sz="1600">
                <a:latin typeface="Roboto Condensed"/>
                <a:ea typeface="Roboto Condensed"/>
                <a:cs typeface="Roboto Condensed"/>
                <a:sym typeface="Roboto Condensed"/>
              </a:rPr>
              <a:t>Compromising the database</a:t>
            </a:r>
            <a:r>
              <a:rPr lang="en" sz="1600"/>
              <a:t> → stores a hash digest of tokens instead</a:t>
            </a:r>
            <a:endParaRPr sz="1600"/>
          </a:p>
          <a:p>
            <a:pPr indent="0" lvl="0" marL="0" rtl="0" algn="l">
              <a:spcBef>
                <a:spcPts val="0"/>
              </a:spcBef>
              <a:spcAft>
                <a:spcPts val="0"/>
              </a:spcAft>
              <a:buNone/>
            </a:pPr>
            <a:r>
              <a:t/>
            </a:r>
            <a:endParaRPr sz="1600"/>
          </a:p>
          <a:p>
            <a:pPr indent="-330200" lvl="0" marL="457200" rtl="0" algn="l">
              <a:spcBef>
                <a:spcPts val="0"/>
              </a:spcBef>
              <a:spcAft>
                <a:spcPts val="0"/>
              </a:spcAft>
              <a:buSzPts val="1600"/>
              <a:buChar char="-"/>
            </a:pPr>
            <a:r>
              <a:rPr lang="en" sz="1600">
                <a:latin typeface="Roboto Condensed"/>
                <a:ea typeface="Roboto Condensed"/>
                <a:cs typeface="Roboto Condensed"/>
                <a:sym typeface="Roboto Condensed"/>
              </a:rPr>
              <a:t>Cross-site scripting</a:t>
            </a:r>
            <a:r>
              <a:rPr lang="en" sz="1600"/>
              <a:t> → Rails protect us naturally by escaping content inserted into view templates</a:t>
            </a:r>
            <a:endParaRPr sz="1600"/>
          </a:p>
          <a:p>
            <a:pPr indent="0" lvl="0" marL="0" rtl="0" algn="l">
              <a:spcBef>
                <a:spcPts val="0"/>
              </a:spcBef>
              <a:spcAft>
                <a:spcPts val="0"/>
              </a:spcAft>
              <a:buNone/>
            </a:pPr>
            <a:r>
              <a:t/>
            </a:r>
            <a:endParaRPr sz="1600"/>
          </a:p>
          <a:p>
            <a:pPr indent="-330200" lvl="0" marL="457200" rtl="0" algn="l">
              <a:spcBef>
                <a:spcPts val="0"/>
              </a:spcBef>
              <a:spcAft>
                <a:spcPts val="0"/>
              </a:spcAft>
              <a:buSzPts val="1600"/>
              <a:buChar char="-"/>
            </a:pPr>
            <a:r>
              <a:rPr lang="en" sz="1600">
                <a:latin typeface="Roboto Condensed"/>
                <a:ea typeface="Roboto Condensed"/>
                <a:cs typeface="Roboto Condensed"/>
                <a:sym typeface="Roboto Condensed"/>
              </a:rPr>
              <a:t>Gaining physical access</a:t>
            </a:r>
            <a:r>
              <a:rPr lang="en" sz="1600"/>
              <a:t> → No perfect way to prevent this but we change tokens when users log out</a:t>
            </a:r>
            <a:endParaRPr sz="1600"/>
          </a:p>
        </p:txBody>
      </p:sp>
      <p:pic>
        <p:nvPicPr>
          <p:cNvPr id="290" name="Google Shape;290;p39"/>
          <p:cNvPicPr preferRelativeResize="0"/>
          <p:nvPr/>
        </p:nvPicPr>
        <p:blipFill>
          <a:blip r:embed="rId3">
            <a:alphaModFix/>
          </a:blip>
          <a:stretch>
            <a:fillRect/>
          </a:stretch>
        </p:blipFill>
        <p:spPr>
          <a:xfrm>
            <a:off x="6989250" y="2857475"/>
            <a:ext cx="2154751" cy="2154751"/>
          </a:xfrm>
          <a:prstGeom prst="rect">
            <a:avLst/>
          </a:prstGeom>
          <a:noFill/>
          <a:ln>
            <a:noFill/>
          </a:ln>
        </p:spPr>
      </p:pic>
      <p:pic>
        <p:nvPicPr>
          <p:cNvPr id="291" name="Google Shape;291;p39"/>
          <p:cNvPicPr preferRelativeResize="0"/>
          <p:nvPr/>
        </p:nvPicPr>
        <p:blipFill>
          <a:blip r:embed="rId4">
            <a:alphaModFix/>
          </a:blip>
          <a:stretch>
            <a:fillRect/>
          </a:stretch>
        </p:blipFill>
        <p:spPr>
          <a:xfrm>
            <a:off x="6286775" y="3238500"/>
            <a:ext cx="1905000" cy="1905000"/>
          </a:xfrm>
          <a:prstGeom prst="rect">
            <a:avLst/>
          </a:prstGeom>
          <a:noFill/>
          <a:ln>
            <a:noFill/>
          </a:ln>
        </p:spPr>
      </p:pic>
      <p:pic>
        <p:nvPicPr>
          <p:cNvPr id="292" name="Google Shape;292;p39"/>
          <p:cNvPicPr preferRelativeResize="0"/>
          <p:nvPr/>
        </p:nvPicPr>
        <p:blipFill>
          <a:blip r:embed="rId5">
            <a:alphaModFix/>
          </a:blip>
          <a:stretch>
            <a:fillRect/>
          </a:stretch>
        </p:blipFill>
        <p:spPr>
          <a:xfrm>
            <a:off x="6874875" y="3682325"/>
            <a:ext cx="728800" cy="7288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290"/>
                                        </p:tgtEl>
                                        <p:attrNameLst>
                                          <p:attrName>style.visibility</p:attrName>
                                        </p:attrNameLst>
                                      </p:cBhvr>
                                      <p:to>
                                        <p:strVal val="visible"/>
                                      </p:to>
                                    </p:set>
                                    <p:animEffect filter="fade" transition="in">
                                      <p:cBhvr>
                                        <p:cTn dur="1000"/>
                                        <p:tgtEl>
                                          <p:spTgt spid="290"/>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91"/>
                                        </p:tgtEl>
                                        <p:attrNameLst>
                                          <p:attrName>style.visibility</p:attrName>
                                        </p:attrNameLst>
                                      </p:cBhvr>
                                      <p:to>
                                        <p:strVal val="visible"/>
                                      </p:to>
                                    </p:set>
                                    <p:animEffect filter="fade" transition="in">
                                      <p:cBhvr>
                                        <p:cTn dur="1000"/>
                                        <p:tgtEl>
                                          <p:spTgt spid="291"/>
                                        </p:tgtEl>
                                      </p:cBhvr>
                                    </p:animEffect>
                                  </p:childTnLst>
                                </p:cTn>
                              </p:par>
                              <p:par>
                                <p:cTn fill="hold" nodeType="withEffect" presetClass="entr" presetID="10" presetSubtype="0">
                                  <p:stCondLst>
                                    <p:cond delay="0"/>
                                  </p:stCondLst>
                                  <p:childTnLst>
                                    <p:set>
                                      <p:cBhvr>
                                        <p:cTn dur="1" fill="hold">
                                          <p:stCondLst>
                                            <p:cond delay="0"/>
                                          </p:stCondLst>
                                        </p:cTn>
                                        <p:tgtEl>
                                          <p:spTgt spid="292"/>
                                        </p:tgtEl>
                                        <p:attrNameLst>
                                          <p:attrName>style.visibility</p:attrName>
                                        </p:attrNameLst>
                                      </p:cBhvr>
                                      <p:to>
                                        <p:strVal val="visible"/>
                                      </p:to>
                                    </p:set>
                                    <p:animEffect filter="fade" transition="in">
                                      <p:cBhvr>
                                        <p:cTn dur="1000"/>
                                        <p:tgtEl>
                                          <p:spTgt spid="29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6" name="Shape 296"/>
        <p:cNvGrpSpPr/>
        <p:nvPr/>
      </p:nvGrpSpPr>
      <p:grpSpPr>
        <a:xfrm>
          <a:off x="0" y="0"/>
          <a:ext cx="0" cy="0"/>
          <a:chOff x="0" y="0"/>
          <a:chExt cx="0" cy="0"/>
        </a:xfrm>
      </p:grpSpPr>
      <p:sp>
        <p:nvSpPr>
          <p:cNvPr id="297" name="Google Shape;297;p40"/>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800"/>
              <a:t>WEB RESPONSIVENESS</a:t>
            </a:r>
            <a:endParaRPr sz="2800"/>
          </a:p>
        </p:txBody>
      </p:sp>
      <p:sp>
        <p:nvSpPr>
          <p:cNvPr id="298" name="Google Shape;298;p40"/>
          <p:cNvSpPr txBox="1"/>
          <p:nvPr>
            <p:ph idx="2" type="ctrTitle"/>
          </p:nvPr>
        </p:nvSpPr>
        <p:spPr>
          <a:xfrm>
            <a:off x="3009600" y="871550"/>
            <a:ext cx="3124800" cy="427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By using Bootstrap!</a:t>
            </a:r>
            <a:endParaRPr/>
          </a:p>
        </p:txBody>
      </p:sp>
      <p:sp>
        <p:nvSpPr>
          <p:cNvPr id="299" name="Google Shape;299;p40"/>
          <p:cNvSpPr txBox="1"/>
          <p:nvPr/>
        </p:nvSpPr>
        <p:spPr>
          <a:xfrm>
            <a:off x="3496625" y="1485025"/>
            <a:ext cx="4689900" cy="167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Roboto Condensed Light"/>
                <a:ea typeface="Roboto Condensed Light"/>
                <a:cs typeface="Roboto Condensed Light"/>
                <a:sym typeface="Roboto Condensed Light"/>
              </a:rPr>
              <a:t>Access quickly from your phone on the go!</a:t>
            </a:r>
            <a:endParaRPr sz="1600">
              <a:latin typeface="Roboto Condensed Light"/>
              <a:ea typeface="Roboto Condensed Light"/>
              <a:cs typeface="Roboto Condensed Light"/>
              <a:sym typeface="Roboto Condensed Light"/>
            </a:endParaRPr>
          </a:p>
        </p:txBody>
      </p:sp>
      <p:pic>
        <p:nvPicPr>
          <p:cNvPr id="300" name="Google Shape;300;p40"/>
          <p:cNvPicPr preferRelativeResize="0"/>
          <p:nvPr/>
        </p:nvPicPr>
        <p:blipFill>
          <a:blip r:embed="rId3">
            <a:alphaModFix/>
          </a:blip>
          <a:stretch>
            <a:fillRect/>
          </a:stretch>
        </p:blipFill>
        <p:spPr>
          <a:xfrm>
            <a:off x="626950" y="1485025"/>
            <a:ext cx="2234477" cy="353964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4" name="Shape 304"/>
        <p:cNvGrpSpPr/>
        <p:nvPr/>
      </p:nvGrpSpPr>
      <p:grpSpPr>
        <a:xfrm>
          <a:off x="0" y="0"/>
          <a:ext cx="0" cy="0"/>
          <a:chOff x="0" y="0"/>
          <a:chExt cx="0" cy="0"/>
        </a:xfrm>
      </p:grpSpPr>
      <p:sp>
        <p:nvSpPr>
          <p:cNvPr id="305" name="Google Shape;305;p41"/>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800"/>
              <a:t>USER EXTRAS</a:t>
            </a:r>
            <a:endParaRPr sz="2800"/>
          </a:p>
        </p:txBody>
      </p:sp>
      <p:sp>
        <p:nvSpPr>
          <p:cNvPr id="306" name="Google Shape;306;p41"/>
          <p:cNvSpPr txBox="1"/>
          <p:nvPr>
            <p:ph idx="2" type="ctrTitle"/>
          </p:nvPr>
        </p:nvSpPr>
        <p:spPr>
          <a:xfrm>
            <a:off x="2197300" y="1721425"/>
            <a:ext cx="1907400" cy="427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EDIT PROFILE</a:t>
            </a:r>
            <a:endParaRPr/>
          </a:p>
        </p:txBody>
      </p:sp>
      <p:sp>
        <p:nvSpPr>
          <p:cNvPr id="307" name="Google Shape;307;p41"/>
          <p:cNvSpPr txBox="1"/>
          <p:nvPr>
            <p:ph idx="1" type="subTitle"/>
          </p:nvPr>
        </p:nvSpPr>
        <p:spPr>
          <a:xfrm>
            <a:off x="2197300" y="2007175"/>
            <a:ext cx="1907400" cy="100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600"/>
              <a:t>Allows students to edit their passwords.</a:t>
            </a:r>
            <a:endParaRPr sz="1600"/>
          </a:p>
        </p:txBody>
      </p:sp>
      <p:sp>
        <p:nvSpPr>
          <p:cNvPr id="308" name="Google Shape;308;p41"/>
          <p:cNvSpPr txBox="1"/>
          <p:nvPr>
            <p:ph idx="2" type="ctrTitle"/>
          </p:nvPr>
        </p:nvSpPr>
        <p:spPr>
          <a:xfrm>
            <a:off x="5112600" y="1721425"/>
            <a:ext cx="1907400" cy="427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DELETE POSTS</a:t>
            </a:r>
            <a:endParaRPr/>
          </a:p>
        </p:txBody>
      </p:sp>
      <p:sp>
        <p:nvSpPr>
          <p:cNvPr id="309" name="Google Shape;309;p41"/>
          <p:cNvSpPr txBox="1"/>
          <p:nvPr>
            <p:ph idx="1" type="subTitle"/>
          </p:nvPr>
        </p:nvSpPr>
        <p:spPr>
          <a:xfrm>
            <a:off x="4953600" y="2007175"/>
            <a:ext cx="2225400" cy="100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600"/>
              <a:t>Allows students to delete expired or accidental posts/listings.</a:t>
            </a:r>
            <a:endParaRPr sz="16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3" name="Shape 313"/>
        <p:cNvGrpSpPr/>
        <p:nvPr/>
      </p:nvGrpSpPr>
      <p:grpSpPr>
        <a:xfrm>
          <a:off x="0" y="0"/>
          <a:ext cx="0" cy="0"/>
          <a:chOff x="0" y="0"/>
          <a:chExt cx="0" cy="0"/>
        </a:xfrm>
      </p:grpSpPr>
      <p:sp>
        <p:nvSpPr>
          <p:cNvPr id="314" name="Google Shape;314;p42"/>
          <p:cNvSpPr txBox="1"/>
          <p:nvPr>
            <p:ph type="ctrTitle"/>
          </p:nvPr>
        </p:nvSpPr>
        <p:spPr>
          <a:xfrm flipH="1">
            <a:off x="2754543" y="1347038"/>
            <a:ext cx="5195700" cy="19212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DEMO</a:t>
            </a:r>
            <a:endParaRPr/>
          </a:p>
        </p:txBody>
      </p:sp>
      <p:sp>
        <p:nvSpPr>
          <p:cNvPr id="315" name="Google Shape;315;p42"/>
          <p:cNvSpPr txBox="1"/>
          <p:nvPr>
            <p:ph idx="2" type="title"/>
          </p:nvPr>
        </p:nvSpPr>
        <p:spPr>
          <a:xfrm flipH="1">
            <a:off x="4970943" y="1035213"/>
            <a:ext cx="2979300" cy="754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03</a:t>
            </a:r>
            <a:endParaRPr/>
          </a:p>
        </p:txBody>
      </p:sp>
      <p:cxnSp>
        <p:nvCxnSpPr>
          <p:cNvPr id="316" name="Google Shape;316;p42"/>
          <p:cNvCxnSpPr/>
          <p:nvPr/>
        </p:nvCxnSpPr>
        <p:spPr>
          <a:xfrm>
            <a:off x="7626825" y="2744700"/>
            <a:ext cx="15606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0" name="Shape 320"/>
        <p:cNvGrpSpPr/>
        <p:nvPr/>
      </p:nvGrpSpPr>
      <p:grpSpPr>
        <a:xfrm>
          <a:off x="0" y="0"/>
          <a:ext cx="0" cy="0"/>
          <a:chOff x="0" y="0"/>
          <a:chExt cx="0" cy="0"/>
        </a:xfrm>
      </p:grpSpPr>
      <p:sp>
        <p:nvSpPr>
          <p:cNvPr id="321" name="Google Shape;321;p43"/>
          <p:cNvSpPr txBox="1"/>
          <p:nvPr>
            <p:ph type="ctrTitle"/>
          </p:nvPr>
        </p:nvSpPr>
        <p:spPr>
          <a:xfrm flipH="1">
            <a:off x="1180003" y="1347038"/>
            <a:ext cx="5195700" cy="1921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DATABASE</a:t>
            </a:r>
            <a:endParaRPr/>
          </a:p>
        </p:txBody>
      </p:sp>
      <p:sp>
        <p:nvSpPr>
          <p:cNvPr id="322" name="Google Shape;322;p43"/>
          <p:cNvSpPr txBox="1"/>
          <p:nvPr>
            <p:ph idx="2" type="title"/>
          </p:nvPr>
        </p:nvSpPr>
        <p:spPr>
          <a:xfrm flipH="1">
            <a:off x="1180003" y="1035213"/>
            <a:ext cx="2979300" cy="754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04</a:t>
            </a:r>
            <a:endParaRPr/>
          </a:p>
        </p:txBody>
      </p:sp>
      <p:cxnSp>
        <p:nvCxnSpPr>
          <p:cNvPr id="323" name="Google Shape;323;p43"/>
          <p:cNvCxnSpPr/>
          <p:nvPr/>
        </p:nvCxnSpPr>
        <p:spPr>
          <a:xfrm>
            <a:off x="0" y="2737950"/>
            <a:ext cx="16767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7" name="Shape 327"/>
        <p:cNvGrpSpPr/>
        <p:nvPr/>
      </p:nvGrpSpPr>
      <p:grpSpPr>
        <a:xfrm>
          <a:off x="0" y="0"/>
          <a:ext cx="0" cy="0"/>
          <a:chOff x="0" y="0"/>
          <a:chExt cx="0" cy="0"/>
        </a:xfrm>
      </p:grpSpPr>
      <p:sp>
        <p:nvSpPr>
          <p:cNvPr id="328" name="Google Shape;328;p44"/>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ENTITY-RELATIONSHIP DIAGRAM</a:t>
            </a:r>
            <a:endParaRPr/>
          </a:p>
        </p:txBody>
      </p:sp>
      <p:pic>
        <p:nvPicPr>
          <p:cNvPr id="329" name="Google Shape;329;p44"/>
          <p:cNvPicPr preferRelativeResize="0"/>
          <p:nvPr/>
        </p:nvPicPr>
        <p:blipFill>
          <a:blip r:embed="rId3">
            <a:alphaModFix/>
          </a:blip>
          <a:stretch>
            <a:fillRect/>
          </a:stretch>
        </p:blipFill>
        <p:spPr>
          <a:xfrm>
            <a:off x="1189051" y="913725"/>
            <a:ext cx="6765898" cy="40674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 name="Shape 139"/>
        <p:cNvGrpSpPr/>
        <p:nvPr/>
      </p:nvGrpSpPr>
      <p:grpSpPr>
        <a:xfrm>
          <a:off x="0" y="0"/>
          <a:ext cx="0" cy="0"/>
          <a:chOff x="0" y="0"/>
          <a:chExt cx="0" cy="0"/>
        </a:xfrm>
      </p:grpSpPr>
      <p:sp>
        <p:nvSpPr>
          <p:cNvPr id="140" name="Google Shape;140;p27"/>
          <p:cNvSpPr txBox="1"/>
          <p:nvPr>
            <p:ph type="ctrTitle"/>
          </p:nvPr>
        </p:nvSpPr>
        <p:spPr>
          <a:xfrm>
            <a:off x="3385875" y="2098650"/>
            <a:ext cx="2372400" cy="946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TABLE OF CONTENTS</a:t>
            </a:r>
            <a:endParaRPr/>
          </a:p>
        </p:txBody>
      </p:sp>
      <p:sp>
        <p:nvSpPr>
          <p:cNvPr id="141" name="Google Shape;141;p27"/>
          <p:cNvSpPr txBox="1"/>
          <p:nvPr>
            <p:ph idx="2" type="ctrTitle"/>
          </p:nvPr>
        </p:nvSpPr>
        <p:spPr>
          <a:xfrm>
            <a:off x="390296" y="201653"/>
            <a:ext cx="1974300" cy="5778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ABOUT</a:t>
            </a:r>
            <a:endParaRPr/>
          </a:p>
        </p:txBody>
      </p:sp>
      <p:sp>
        <p:nvSpPr>
          <p:cNvPr id="142" name="Google Shape;142;p27"/>
          <p:cNvSpPr txBox="1"/>
          <p:nvPr>
            <p:ph idx="1" type="subTitle"/>
          </p:nvPr>
        </p:nvSpPr>
        <p:spPr>
          <a:xfrm>
            <a:off x="690446" y="656478"/>
            <a:ext cx="1674300" cy="5724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sz="1200"/>
              <a:t>About the project and about SYSBM’s goals</a:t>
            </a:r>
            <a:endParaRPr sz="1200"/>
          </a:p>
        </p:txBody>
      </p:sp>
      <p:sp>
        <p:nvSpPr>
          <p:cNvPr id="143" name="Google Shape;143;p27"/>
          <p:cNvSpPr txBox="1"/>
          <p:nvPr>
            <p:ph idx="9" type="ctrTitle"/>
          </p:nvPr>
        </p:nvSpPr>
        <p:spPr>
          <a:xfrm>
            <a:off x="390296" y="1167854"/>
            <a:ext cx="1974300" cy="5778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FEATURES</a:t>
            </a:r>
            <a:endParaRPr/>
          </a:p>
        </p:txBody>
      </p:sp>
      <p:sp>
        <p:nvSpPr>
          <p:cNvPr id="144" name="Google Shape;144;p27"/>
          <p:cNvSpPr txBox="1"/>
          <p:nvPr>
            <p:ph idx="13" type="subTitle"/>
          </p:nvPr>
        </p:nvSpPr>
        <p:spPr>
          <a:xfrm>
            <a:off x="690446" y="1622677"/>
            <a:ext cx="1674300" cy="5724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sz="1200"/>
              <a:t>Explaining all of our features like Bootstrap, admin view, etc!</a:t>
            </a:r>
            <a:endParaRPr sz="1200"/>
          </a:p>
          <a:p>
            <a:pPr indent="0" lvl="0" marL="0" rtl="0" algn="r">
              <a:spcBef>
                <a:spcPts val="0"/>
              </a:spcBef>
              <a:spcAft>
                <a:spcPts val="0"/>
              </a:spcAft>
              <a:buNone/>
            </a:pPr>
            <a:r>
              <a:t/>
            </a:r>
            <a:endParaRPr/>
          </a:p>
        </p:txBody>
      </p:sp>
      <p:sp>
        <p:nvSpPr>
          <p:cNvPr id="145" name="Google Shape;145;p27"/>
          <p:cNvSpPr txBox="1"/>
          <p:nvPr>
            <p:ph idx="3" type="title"/>
          </p:nvPr>
        </p:nvSpPr>
        <p:spPr>
          <a:xfrm>
            <a:off x="2118448" y="544448"/>
            <a:ext cx="1107600" cy="577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01</a:t>
            </a:r>
            <a:endParaRPr/>
          </a:p>
        </p:txBody>
      </p:sp>
      <p:sp>
        <p:nvSpPr>
          <p:cNvPr id="146" name="Google Shape;146;p27"/>
          <p:cNvSpPr txBox="1"/>
          <p:nvPr>
            <p:ph idx="5" type="title"/>
          </p:nvPr>
        </p:nvSpPr>
        <p:spPr>
          <a:xfrm>
            <a:off x="2105406" y="2487168"/>
            <a:ext cx="1107600" cy="577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03</a:t>
            </a:r>
            <a:endParaRPr/>
          </a:p>
        </p:txBody>
      </p:sp>
      <p:sp>
        <p:nvSpPr>
          <p:cNvPr id="147" name="Google Shape;147;p27"/>
          <p:cNvSpPr txBox="1"/>
          <p:nvPr>
            <p:ph idx="4" type="title"/>
          </p:nvPr>
        </p:nvSpPr>
        <p:spPr>
          <a:xfrm>
            <a:off x="2105406" y="1515808"/>
            <a:ext cx="1107600" cy="577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02</a:t>
            </a:r>
            <a:endParaRPr/>
          </a:p>
        </p:txBody>
      </p:sp>
      <p:cxnSp>
        <p:nvCxnSpPr>
          <p:cNvPr id="148" name="Google Shape;148;p27"/>
          <p:cNvCxnSpPr/>
          <p:nvPr/>
        </p:nvCxnSpPr>
        <p:spPr>
          <a:xfrm>
            <a:off x="3297225" y="0"/>
            <a:ext cx="0" cy="2393700"/>
          </a:xfrm>
          <a:prstGeom prst="straightConnector1">
            <a:avLst/>
          </a:prstGeom>
          <a:noFill/>
          <a:ln cap="flat" cmpd="sng" w="9525">
            <a:solidFill>
              <a:schemeClr val="dk2"/>
            </a:solidFill>
            <a:prstDash val="solid"/>
            <a:round/>
            <a:headEnd len="med" w="med" type="none"/>
            <a:tailEnd len="med" w="med" type="none"/>
          </a:ln>
        </p:spPr>
      </p:cxnSp>
      <p:cxnSp>
        <p:nvCxnSpPr>
          <p:cNvPr id="149" name="Google Shape;149;p27"/>
          <p:cNvCxnSpPr/>
          <p:nvPr/>
        </p:nvCxnSpPr>
        <p:spPr>
          <a:xfrm>
            <a:off x="5861950" y="3131400"/>
            <a:ext cx="0" cy="2030100"/>
          </a:xfrm>
          <a:prstGeom prst="straightConnector1">
            <a:avLst/>
          </a:prstGeom>
          <a:noFill/>
          <a:ln cap="flat" cmpd="sng" w="9525">
            <a:solidFill>
              <a:schemeClr val="dk2"/>
            </a:solidFill>
            <a:prstDash val="solid"/>
            <a:round/>
            <a:headEnd len="med" w="med" type="none"/>
            <a:tailEnd len="med" w="med" type="none"/>
          </a:ln>
        </p:spPr>
      </p:cxnSp>
      <p:sp>
        <p:nvSpPr>
          <p:cNvPr id="150" name="Google Shape;150;p27"/>
          <p:cNvSpPr txBox="1"/>
          <p:nvPr>
            <p:ph idx="6" type="title"/>
          </p:nvPr>
        </p:nvSpPr>
        <p:spPr>
          <a:xfrm>
            <a:off x="5931158" y="1946826"/>
            <a:ext cx="1072200" cy="57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04</a:t>
            </a:r>
            <a:endParaRPr/>
          </a:p>
        </p:txBody>
      </p:sp>
      <p:sp>
        <p:nvSpPr>
          <p:cNvPr id="151" name="Google Shape;151;p27"/>
          <p:cNvSpPr txBox="1"/>
          <p:nvPr>
            <p:ph idx="7" type="title"/>
          </p:nvPr>
        </p:nvSpPr>
        <p:spPr>
          <a:xfrm>
            <a:off x="5931158" y="2983686"/>
            <a:ext cx="1072200" cy="57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05</a:t>
            </a:r>
            <a:endParaRPr/>
          </a:p>
        </p:txBody>
      </p:sp>
      <p:sp>
        <p:nvSpPr>
          <p:cNvPr id="152" name="Google Shape;152;p27"/>
          <p:cNvSpPr txBox="1"/>
          <p:nvPr>
            <p:ph idx="8" type="title"/>
          </p:nvPr>
        </p:nvSpPr>
        <p:spPr>
          <a:xfrm>
            <a:off x="5931158" y="4166358"/>
            <a:ext cx="1072200" cy="57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06</a:t>
            </a:r>
            <a:endParaRPr/>
          </a:p>
        </p:txBody>
      </p:sp>
      <p:sp>
        <p:nvSpPr>
          <p:cNvPr id="153" name="Google Shape;153;p27"/>
          <p:cNvSpPr txBox="1"/>
          <p:nvPr>
            <p:ph idx="14" type="ctrTitle"/>
          </p:nvPr>
        </p:nvSpPr>
        <p:spPr>
          <a:xfrm>
            <a:off x="390296" y="2141336"/>
            <a:ext cx="1974300" cy="5778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DEMO</a:t>
            </a:r>
            <a:endParaRPr/>
          </a:p>
        </p:txBody>
      </p:sp>
      <p:sp>
        <p:nvSpPr>
          <p:cNvPr id="154" name="Google Shape;154;p27"/>
          <p:cNvSpPr txBox="1"/>
          <p:nvPr>
            <p:ph idx="15" type="subTitle"/>
          </p:nvPr>
        </p:nvSpPr>
        <p:spPr>
          <a:xfrm>
            <a:off x="690446" y="2596156"/>
            <a:ext cx="1674300" cy="5724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sz="1200"/>
              <a:t>Showing off our website.</a:t>
            </a:r>
            <a:endParaRPr sz="1200"/>
          </a:p>
        </p:txBody>
      </p:sp>
      <p:sp>
        <p:nvSpPr>
          <p:cNvPr id="155" name="Google Shape;155;p27"/>
          <p:cNvSpPr txBox="1"/>
          <p:nvPr>
            <p:ph idx="16" type="ctrTitle"/>
          </p:nvPr>
        </p:nvSpPr>
        <p:spPr>
          <a:xfrm>
            <a:off x="6820708" y="1629367"/>
            <a:ext cx="19743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DATABASE</a:t>
            </a:r>
            <a:endParaRPr/>
          </a:p>
        </p:txBody>
      </p:sp>
      <p:sp>
        <p:nvSpPr>
          <p:cNvPr id="156" name="Google Shape;156;p27"/>
          <p:cNvSpPr txBox="1"/>
          <p:nvPr>
            <p:ph idx="17" type="subTitle"/>
          </p:nvPr>
        </p:nvSpPr>
        <p:spPr>
          <a:xfrm>
            <a:off x="6820708" y="2084192"/>
            <a:ext cx="1674300" cy="57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All about our models, controllers, views.</a:t>
            </a:r>
            <a:endParaRPr sz="1200"/>
          </a:p>
        </p:txBody>
      </p:sp>
      <p:sp>
        <p:nvSpPr>
          <p:cNvPr id="157" name="Google Shape;157;p27"/>
          <p:cNvSpPr txBox="1"/>
          <p:nvPr>
            <p:ph idx="18" type="ctrTitle"/>
          </p:nvPr>
        </p:nvSpPr>
        <p:spPr>
          <a:xfrm>
            <a:off x="6779408" y="2593457"/>
            <a:ext cx="19743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OBSTACLES + FUTURE</a:t>
            </a:r>
            <a:endParaRPr/>
          </a:p>
        </p:txBody>
      </p:sp>
      <p:sp>
        <p:nvSpPr>
          <p:cNvPr id="158" name="Google Shape;158;p27"/>
          <p:cNvSpPr txBox="1"/>
          <p:nvPr>
            <p:ph idx="19" type="subTitle"/>
          </p:nvPr>
        </p:nvSpPr>
        <p:spPr>
          <a:xfrm>
            <a:off x="6820708" y="3125267"/>
            <a:ext cx="1674300" cy="57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Problems we had throughout development, and what we would do if we had more time</a:t>
            </a:r>
            <a:endParaRPr sz="1200"/>
          </a:p>
        </p:txBody>
      </p:sp>
      <p:sp>
        <p:nvSpPr>
          <p:cNvPr id="159" name="Google Shape;159;p27"/>
          <p:cNvSpPr txBox="1"/>
          <p:nvPr>
            <p:ph idx="20" type="ctrTitle"/>
          </p:nvPr>
        </p:nvSpPr>
        <p:spPr>
          <a:xfrm>
            <a:off x="6820708" y="3950603"/>
            <a:ext cx="19743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CONCLUSION</a:t>
            </a:r>
            <a:endParaRPr/>
          </a:p>
        </p:txBody>
      </p:sp>
      <p:sp>
        <p:nvSpPr>
          <p:cNvPr id="160" name="Google Shape;160;p27"/>
          <p:cNvSpPr txBox="1"/>
          <p:nvPr>
            <p:ph idx="21" type="subTitle"/>
          </p:nvPr>
        </p:nvSpPr>
        <p:spPr>
          <a:xfrm>
            <a:off x="6811558" y="4409798"/>
            <a:ext cx="1674300" cy="57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Answering questions</a:t>
            </a:r>
            <a:endParaRPr sz="1200"/>
          </a:p>
        </p:txBody>
      </p:sp>
      <p:pic>
        <p:nvPicPr>
          <p:cNvPr id="161" name="Google Shape;161;p27"/>
          <p:cNvPicPr preferRelativeResize="0"/>
          <p:nvPr/>
        </p:nvPicPr>
        <p:blipFill>
          <a:blip r:embed="rId3">
            <a:alphaModFix/>
          </a:blip>
          <a:stretch>
            <a:fillRect/>
          </a:stretch>
        </p:blipFill>
        <p:spPr>
          <a:xfrm>
            <a:off x="-76198" y="-139775"/>
            <a:ext cx="1107601" cy="1107601"/>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3" name="Shape 333"/>
        <p:cNvGrpSpPr/>
        <p:nvPr/>
      </p:nvGrpSpPr>
      <p:grpSpPr>
        <a:xfrm>
          <a:off x="0" y="0"/>
          <a:ext cx="0" cy="0"/>
          <a:chOff x="0" y="0"/>
          <a:chExt cx="0" cy="0"/>
        </a:xfrm>
      </p:grpSpPr>
      <p:sp>
        <p:nvSpPr>
          <p:cNvPr id="334" name="Google Shape;334;p45"/>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RELATIONAL SCHEMA</a:t>
            </a:r>
            <a:endParaRPr/>
          </a:p>
        </p:txBody>
      </p:sp>
      <p:pic>
        <p:nvPicPr>
          <p:cNvPr id="335" name="Google Shape;335;p45"/>
          <p:cNvPicPr preferRelativeResize="0"/>
          <p:nvPr/>
        </p:nvPicPr>
        <p:blipFill>
          <a:blip r:embed="rId3">
            <a:alphaModFix/>
          </a:blip>
          <a:stretch>
            <a:fillRect/>
          </a:stretch>
        </p:blipFill>
        <p:spPr>
          <a:xfrm>
            <a:off x="152400" y="1869450"/>
            <a:ext cx="8839202" cy="1404593"/>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9" name="Shape 339"/>
        <p:cNvGrpSpPr/>
        <p:nvPr/>
      </p:nvGrpSpPr>
      <p:grpSpPr>
        <a:xfrm>
          <a:off x="0" y="0"/>
          <a:ext cx="0" cy="0"/>
          <a:chOff x="0" y="0"/>
          <a:chExt cx="0" cy="0"/>
        </a:xfrm>
      </p:grpSpPr>
      <p:sp>
        <p:nvSpPr>
          <p:cNvPr id="340" name="Google Shape;340;p46"/>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User Model</a:t>
            </a:r>
            <a:endParaRPr/>
          </a:p>
        </p:txBody>
      </p:sp>
      <p:pic>
        <p:nvPicPr>
          <p:cNvPr id="341" name="Google Shape;341;p46"/>
          <p:cNvPicPr preferRelativeResize="0"/>
          <p:nvPr/>
        </p:nvPicPr>
        <p:blipFill>
          <a:blip r:embed="rId3">
            <a:alphaModFix/>
          </a:blip>
          <a:stretch>
            <a:fillRect/>
          </a:stretch>
        </p:blipFill>
        <p:spPr>
          <a:xfrm>
            <a:off x="448925" y="1653375"/>
            <a:ext cx="2888949" cy="2355701"/>
          </a:xfrm>
          <a:prstGeom prst="rect">
            <a:avLst/>
          </a:prstGeom>
          <a:noFill/>
          <a:ln>
            <a:noFill/>
          </a:ln>
        </p:spPr>
      </p:pic>
      <p:sp>
        <p:nvSpPr>
          <p:cNvPr id="342" name="Google Shape;342;p46"/>
          <p:cNvSpPr txBox="1"/>
          <p:nvPr/>
        </p:nvSpPr>
        <p:spPr>
          <a:xfrm>
            <a:off x="3822025" y="1673025"/>
            <a:ext cx="4802700" cy="23076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Roboto Condensed Light"/>
              <a:buChar char="●"/>
            </a:pPr>
            <a:r>
              <a:rPr lang="en">
                <a:latin typeface="Roboto Condensed Light"/>
                <a:ea typeface="Roboto Condensed Light"/>
                <a:cs typeface="Roboto Condensed Light"/>
                <a:sym typeface="Roboto Condensed Light"/>
              </a:rPr>
              <a:t>Full of things we need for the user, like their email, name, and whether or not they are an admin.</a:t>
            </a:r>
            <a:endParaRPr>
              <a:latin typeface="Roboto Condensed Light"/>
              <a:ea typeface="Roboto Condensed Light"/>
              <a:cs typeface="Roboto Condensed Light"/>
              <a:sym typeface="Roboto Condensed Light"/>
            </a:endParaRPr>
          </a:p>
          <a:p>
            <a:pPr indent="0" lvl="0" marL="0" rtl="0" algn="l">
              <a:spcBef>
                <a:spcPts val="0"/>
              </a:spcBef>
              <a:spcAft>
                <a:spcPts val="0"/>
              </a:spcAft>
              <a:buNone/>
            </a:pPr>
            <a:r>
              <a:t/>
            </a:r>
            <a:endParaRPr>
              <a:latin typeface="Roboto Condensed Light"/>
              <a:ea typeface="Roboto Condensed Light"/>
              <a:cs typeface="Roboto Condensed Light"/>
              <a:sym typeface="Roboto Condensed Light"/>
            </a:endParaRPr>
          </a:p>
          <a:p>
            <a:pPr indent="-317500" lvl="0" marL="457200" rtl="0" algn="l">
              <a:spcBef>
                <a:spcPts val="0"/>
              </a:spcBef>
              <a:spcAft>
                <a:spcPts val="0"/>
              </a:spcAft>
              <a:buSzPts val="1400"/>
              <a:buFont typeface="Roboto Condensed Light"/>
              <a:buChar char="●"/>
            </a:pPr>
            <a:r>
              <a:rPr lang="en">
                <a:latin typeface="Roboto Condensed Light"/>
                <a:ea typeface="Roboto Condensed Light"/>
                <a:cs typeface="Roboto Condensed Light"/>
                <a:sym typeface="Roboto Condensed Light"/>
              </a:rPr>
              <a:t>Password digest and remember digest are used to store password data that will be encrypted by bcrypt (uses derived blowfish cipher with salt)</a:t>
            </a:r>
            <a:endParaRPr>
              <a:latin typeface="Roboto Condensed Light"/>
              <a:ea typeface="Roboto Condensed Light"/>
              <a:cs typeface="Roboto Condensed Light"/>
              <a:sym typeface="Roboto Condensed Light"/>
            </a:endParaRPr>
          </a:p>
          <a:p>
            <a:pPr indent="0" lvl="0" marL="457200" rtl="0" algn="l">
              <a:spcBef>
                <a:spcPts val="0"/>
              </a:spcBef>
              <a:spcAft>
                <a:spcPts val="0"/>
              </a:spcAft>
              <a:buNone/>
            </a:pPr>
            <a:r>
              <a:t/>
            </a:r>
            <a:endParaRPr>
              <a:latin typeface="Roboto Condensed Light"/>
              <a:ea typeface="Roboto Condensed Light"/>
              <a:cs typeface="Roboto Condensed Light"/>
              <a:sym typeface="Roboto Condensed Light"/>
            </a:endParaRPr>
          </a:p>
          <a:p>
            <a:pPr indent="-317500" lvl="0" marL="457200" rtl="0" algn="l">
              <a:spcBef>
                <a:spcPts val="0"/>
              </a:spcBef>
              <a:spcAft>
                <a:spcPts val="0"/>
              </a:spcAft>
              <a:buSzPts val="1400"/>
              <a:buFont typeface="Roboto Condensed Light"/>
              <a:buChar char="●"/>
            </a:pPr>
            <a:r>
              <a:rPr lang="en">
                <a:latin typeface="Roboto Condensed Light"/>
                <a:ea typeface="Roboto Condensed Light"/>
                <a:cs typeface="Roboto Condensed Light"/>
                <a:sym typeface="Roboto Condensed Light"/>
              </a:rPr>
              <a:t>Symmetric key encryption (shared secret between Alice and Bob)</a:t>
            </a:r>
            <a:endParaRPr>
              <a:latin typeface="Roboto Condensed Light"/>
              <a:ea typeface="Roboto Condensed Light"/>
              <a:cs typeface="Roboto Condensed Light"/>
              <a:sym typeface="Roboto Condensed Light"/>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6" name="Shape 346"/>
        <p:cNvGrpSpPr/>
        <p:nvPr/>
      </p:nvGrpSpPr>
      <p:grpSpPr>
        <a:xfrm>
          <a:off x="0" y="0"/>
          <a:ext cx="0" cy="0"/>
          <a:chOff x="0" y="0"/>
          <a:chExt cx="0" cy="0"/>
        </a:xfrm>
      </p:grpSpPr>
      <p:sp>
        <p:nvSpPr>
          <p:cNvPr id="347" name="Google Shape;347;p47"/>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Book Model</a:t>
            </a:r>
            <a:endParaRPr/>
          </a:p>
        </p:txBody>
      </p:sp>
      <p:pic>
        <p:nvPicPr>
          <p:cNvPr id="348" name="Google Shape;348;p47"/>
          <p:cNvPicPr preferRelativeResize="0"/>
          <p:nvPr/>
        </p:nvPicPr>
        <p:blipFill>
          <a:blip r:embed="rId3">
            <a:alphaModFix/>
          </a:blip>
          <a:stretch>
            <a:fillRect/>
          </a:stretch>
        </p:blipFill>
        <p:spPr>
          <a:xfrm>
            <a:off x="325475" y="1299050"/>
            <a:ext cx="2845819" cy="3539650"/>
          </a:xfrm>
          <a:prstGeom prst="rect">
            <a:avLst/>
          </a:prstGeom>
          <a:noFill/>
          <a:ln>
            <a:noFill/>
          </a:ln>
        </p:spPr>
      </p:pic>
      <p:sp>
        <p:nvSpPr>
          <p:cNvPr id="349" name="Google Shape;349;p47"/>
          <p:cNvSpPr txBox="1"/>
          <p:nvPr/>
        </p:nvSpPr>
        <p:spPr>
          <a:xfrm>
            <a:off x="3822025" y="1673025"/>
            <a:ext cx="4802700" cy="23076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Roboto Condensed Light"/>
              <a:buChar char="●"/>
            </a:pPr>
            <a:r>
              <a:rPr lang="en">
                <a:latin typeface="Roboto Condensed Light"/>
                <a:ea typeface="Roboto Condensed Light"/>
                <a:cs typeface="Roboto Condensed Light"/>
                <a:sym typeface="Roboto Condensed Light"/>
              </a:rPr>
              <a:t>Full of things we need for books, like the seller of it, the price, and other features.</a:t>
            </a:r>
            <a:endParaRPr>
              <a:latin typeface="Roboto Condensed Light"/>
              <a:ea typeface="Roboto Condensed Light"/>
              <a:cs typeface="Roboto Condensed Light"/>
              <a:sym typeface="Roboto Condensed Light"/>
            </a:endParaRPr>
          </a:p>
          <a:p>
            <a:pPr indent="0" lvl="0" marL="0" rtl="0" algn="l">
              <a:spcBef>
                <a:spcPts val="0"/>
              </a:spcBef>
              <a:spcAft>
                <a:spcPts val="0"/>
              </a:spcAft>
              <a:buNone/>
            </a:pPr>
            <a:r>
              <a:t/>
            </a:r>
            <a:endParaRPr>
              <a:latin typeface="Roboto Condensed Light"/>
              <a:ea typeface="Roboto Condensed Light"/>
              <a:cs typeface="Roboto Condensed Light"/>
              <a:sym typeface="Roboto Condensed Light"/>
            </a:endParaRPr>
          </a:p>
          <a:p>
            <a:pPr indent="-317500" lvl="0" marL="457200" rtl="0" algn="l">
              <a:spcBef>
                <a:spcPts val="0"/>
              </a:spcBef>
              <a:spcAft>
                <a:spcPts val="0"/>
              </a:spcAft>
              <a:buSzPts val="1400"/>
              <a:buFont typeface="Roboto Condensed Light"/>
              <a:buChar char="●"/>
            </a:pPr>
            <a:r>
              <a:rPr lang="en">
                <a:latin typeface="Roboto Condensed Light"/>
                <a:ea typeface="Roboto Condensed Light"/>
                <a:cs typeface="Roboto Condensed Light"/>
                <a:sym typeface="Roboto Condensed Light"/>
              </a:rPr>
              <a:t>These are used when users submit listings or search for listings!</a:t>
            </a:r>
            <a:endParaRPr>
              <a:latin typeface="Roboto Condensed Light"/>
              <a:ea typeface="Roboto Condensed Light"/>
              <a:cs typeface="Roboto Condensed Light"/>
              <a:sym typeface="Roboto Condensed Light"/>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3" name="Shape 353"/>
        <p:cNvGrpSpPr/>
        <p:nvPr/>
      </p:nvGrpSpPr>
      <p:grpSpPr>
        <a:xfrm>
          <a:off x="0" y="0"/>
          <a:ext cx="0" cy="0"/>
          <a:chOff x="0" y="0"/>
          <a:chExt cx="0" cy="0"/>
        </a:xfrm>
      </p:grpSpPr>
      <p:sp>
        <p:nvSpPr>
          <p:cNvPr id="354" name="Google Shape;354;p48"/>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Relationships Model</a:t>
            </a:r>
            <a:endParaRPr/>
          </a:p>
        </p:txBody>
      </p:sp>
      <p:pic>
        <p:nvPicPr>
          <p:cNvPr id="355" name="Google Shape;355;p48"/>
          <p:cNvPicPr preferRelativeResize="0"/>
          <p:nvPr/>
        </p:nvPicPr>
        <p:blipFill>
          <a:blip r:embed="rId3">
            <a:alphaModFix/>
          </a:blip>
          <a:stretch>
            <a:fillRect/>
          </a:stretch>
        </p:blipFill>
        <p:spPr>
          <a:xfrm>
            <a:off x="165100" y="1797575"/>
            <a:ext cx="3831851" cy="2032550"/>
          </a:xfrm>
          <a:prstGeom prst="rect">
            <a:avLst/>
          </a:prstGeom>
          <a:noFill/>
          <a:ln>
            <a:noFill/>
          </a:ln>
        </p:spPr>
      </p:pic>
      <p:sp>
        <p:nvSpPr>
          <p:cNvPr id="356" name="Google Shape;356;p48"/>
          <p:cNvSpPr txBox="1"/>
          <p:nvPr/>
        </p:nvSpPr>
        <p:spPr>
          <a:xfrm>
            <a:off x="4254675" y="1797575"/>
            <a:ext cx="4802700" cy="23076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Roboto Condensed Light"/>
              <a:buChar char="●"/>
            </a:pPr>
            <a:r>
              <a:rPr lang="en">
                <a:latin typeface="Roboto Condensed Light"/>
                <a:ea typeface="Roboto Condensed Light"/>
                <a:cs typeface="Roboto Condensed Light"/>
                <a:sym typeface="Roboto Condensed Light"/>
              </a:rPr>
              <a:t>The controller for our follower/following feature</a:t>
            </a:r>
            <a:endParaRPr>
              <a:latin typeface="Roboto Condensed Light"/>
              <a:ea typeface="Roboto Condensed Light"/>
              <a:cs typeface="Roboto Condensed Light"/>
              <a:sym typeface="Roboto Condensed Light"/>
            </a:endParaRPr>
          </a:p>
          <a:p>
            <a:pPr indent="0" lvl="0" marL="457200" rtl="0" algn="l">
              <a:spcBef>
                <a:spcPts val="0"/>
              </a:spcBef>
              <a:spcAft>
                <a:spcPts val="0"/>
              </a:spcAft>
              <a:buNone/>
            </a:pPr>
            <a:r>
              <a:t/>
            </a:r>
            <a:endParaRPr>
              <a:latin typeface="Roboto Condensed Light"/>
              <a:ea typeface="Roboto Condensed Light"/>
              <a:cs typeface="Roboto Condensed Light"/>
              <a:sym typeface="Roboto Condensed Light"/>
            </a:endParaRPr>
          </a:p>
          <a:p>
            <a:pPr indent="-317500" lvl="0" marL="457200" rtl="0" algn="l">
              <a:spcBef>
                <a:spcPts val="0"/>
              </a:spcBef>
              <a:spcAft>
                <a:spcPts val="0"/>
              </a:spcAft>
              <a:buSzPts val="1400"/>
              <a:buFont typeface="Roboto Condensed Light"/>
              <a:buChar char="●"/>
            </a:pPr>
            <a:r>
              <a:rPr lang="en">
                <a:latin typeface="Roboto Condensed Light"/>
                <a:ea typeface="Roboto Condensed Light"/>
                <a:cs typeface="Roboto Condensed Light"/>
                <a:sym typeface="Roboto Condensed Light"/>
              </a:rPr>
              <a:t>Superkey of follower id + followed it to identify unique user</a:t>
            </a:r>
            <a:endParaRPr>
              <a:latin typeface="Roboto Condensed Light"/>
              <a:ea typeface="Roboto Condensed Light"/>
              <a:cs typeface="Roboto Condensed Light"/>
              <a:sym typeface="Roboto Condensed Light"/>
            </a:endParaRPr>
          </a:p>
          <a:p>
            <a:pPr indent="0" lvl="0" marL="457200" rtl="0" algn="l">
              <a:spcBef>
                <a:spcPts val="0"/>
              </a:spcBef>
              <a:spcAft>
                <a:spcPts val="0"/>
              </a:spcAft>
              <a:buNone/>
            </a:pPr>
            <a:r>
              <a:t/>
            </a:r>
            <a:endParaRPr>
              <a:latin typeface="Roboto Condensed Light"/>
              <a:ea typeface="Roboto Condensed Light"/>
              <a:cs typeface="Roboto Condensed Light"/>
              <a:sym typeface="Roboto Condensed Light"/>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0" name="Shape 360"/>
        <p:cNvGrpSpPr/>
        <p:nvPr/>
      </p:nvGrpSpPr>
      <p:grpSpPr>
        <a:xfrm>
          <a:off x="0" y="0"/>
          <a:ext cx="0" cy="0"/>
          <a:chOff x="0" y="0"/>
          <a:chExt cx="0" cy="0"/>
        </a:xfrm>
      </p:grpSpPr>
      <p:sp>
        <p:nvSpPr>
          <p:cNvPr id="361" name="Google Shape;361;p49"/>
          <p:cNvSpPr txBox="1"/>
          <p:nvPr>
            <p:ph type="ctrTitle"/>
          </p:nvPr>
        </p:nvSpPr>
        <p:spPr>
          <a:xfrm flipH="1">
            <a:off x="2260329" y="2193805"/>
            <a:ext cx="5195700" cy="1921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OBSTACLES + FUTURE</a:t>
            </a:r>
            <a:endParaRPr/>
          </a:p>
        </p:txBody>
      </p:sp>
      <p:sp>
        <p:nvSpPr>
          <p:cNvPr id="362" name="Google Shape;362;p49"/>
          <p:cNvSpPr txBox="1"/>
          <p:nvPr>
            <p:ph idx="2" type="title"/>
          </p:nvPr>
        </p:nvSpPr>
        <p:spPr>
          <a:xfrm flipH="1">
            <a:off x="2260329" y="1881980"/>
            <a:ext cx="2979300" cy="754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05</a:t>
            </a:r>
            <a:endParaRPr/>
          </a:p>
        </p:txBody>
      </p:sp>
      <p:cxnSp>
        <p:nvCxnSpPr>
          <p:cNvPr id="363" name="Google Shape;363;p49"/>
          <p:cNvCxnSpPr/>
          <p:nvPr/>
        </p:nvCxnSpPr>
        <p:spPr>
          <a:xfrm>
            <a:off x="2162075" y="-35700"/>
            <a:ext cx="0" cy="23826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7" name="Shape 367"/>
        <p:cNvGrpSpPr/>
        <p:nvPr/>
      </p:nvGrpSpPr>
      <p:grpSpPr>
        <a:xfrm>
          <a:off x="0" y="0"/>
          <a:ext cx="0" cy="0"/>
          <a:chOff x="0" y="0"/>
          <a:chExt cx="0" cy="0"/>
        </a:xfrm>
      </p:grpSpPr>
      <p:sp>
        <p:nvSpPr>
          <p:cNvPr id="368" name="Google Shape;368;p50"/>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OBSTACLES</a:t>
            </a:r>
            <a:endParaRPr/>
          </a:p>
        </p:txBody>
      </p:sp>
      <p:sp>
        <p:nvSpPr>
          <p:cNvPr id="369" name="Google Shape;369;p50"/>
          <p:cNvSpPr txBox="1"/>
          <p:nvPr>
            <p:ph idx="2" type="ctrTitle"/>
          </p:nvPr>
        </p:nvSpPr>
        <p:spPr>
          <a:xfrm>
            <a:off x="475178" y="1152850"/>
            <a:ext cx="1780500" cy="427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BCRYPT</a:t>
            </a:r>
            <a:endParaRPr/>
          </a:p>
        </p:txBody>
      </p:sp>
      <p:sp>
        <p:nvSpPr>
          <p:cNvPr id="370" name="Google Shape;370;p50"/>
          <p:cNvSpPr txBox="1"/>
          <p:nvPr>
            <p:ph idx="1" type="subTitle"/>
          </p:nvPr>
        </p:nvSpPr>
        <p:spPr>
          <a:xfrm>
            <a:off x="626828" y="1447099"/>
            <a:ext cx="1477200" cy="100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200"/>
              <a:t>Difficulty to get it working initially, required the version given in the book to be changed and to install bcrypt by itself.</a:t>
            </a:r>
            <a:endParaRPr sz="1200"/>
          </a:p>
        </p:txBody>
      </p:sp>
      <p:sp>
        <p:nvSpPr>
          <p:cNvPr id="371" name="Google Shape;371;p50"/>
          <p:cNvSpPr txBox="1"/>
          <p:nvPr>
            <p:ph idx="3" type="ctrTitle"/>
          </p:nvPr>
        </p:nvSpPr>
        <p:spPr>
          <a:xfrm>
            <a:off x="2088126" y="1152850"/>
            <a:ext cx="1780500" cy="427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TEST CASES</a:t>
            </a:r>
            <a:endParaRPr/>
          </a:p>
        </p:txBody>
      </p:sp>
      <p:sp>
        <p:nvSpPr>
          <p:cNvPr id="372" name="Google Shape;372;p50"/>
          <p:cNvSpPr txBox="1"/>
          <p:nvPr>
            <p:ph idx="4" type="subTitle"/>
          </p:nvPr>
        </p:nvSpPr>
        <p:spPr>
          <a:xfrm>
            <a:off x="2239776" y="1447099"/>
            <a:ext cx="1477200" cy="100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200"/>
              <a:t>We had a hard time creating and ensuring our test cases were correct.</a:t>
            </a:r>
            <a:endParaRPr sz="1200"/>
          </a:p>
        </p:txBody>
      </p:sp>
      <p:sp>
        <p:nvSpPr>
          <p:cNvPr id="373" name="Google Shape;373;p50"/>
          <p:cNvSpPr txBox="1"/>
          <p:nvPr>
            <p:ph idx="5" type="ctrTitle"/>
          </p:nvPr>
        </p:nvSpPr>
        <p:spPr>
          <a:xfrm>
            <a:off x="3701075" y="1152850"/>
            <a:ext cx="1780500" cy="427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LEARNING RAILS</a:t>
            </a:r>
            <a:endParaRPr/>
          </a:p>
        </p:txBody>
      </p:sp>
      <p:sp>
        <p:nvSpPr>
          <p:cNvPr id="374" name="Google Shape;374;p50"/>
          <p:cNvSpPr txBox="1"/>
          <p:nvPr>
            <p:ph idx="6" type="subTitle"/>
          </p:nvPr>
        </p:nvSpPr>
        <p:spPr>
          <a:xfrm>
            <a:off x="3852725" y="1447099"/>
            <a:ext cx="1477200" cy="100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200"/>
              <a:t>There were a lot of times where we had to find resources outside of the book to do what we wanted.</a:t>
            </a:r>
            <a:endParaRPr sz="1200"/>
          </a:p>
        </p:txBody>
      </p:sp>
      <p:sp>
        <p:nvSpPr>
          <p:cNvPr id="375" name="Google Shape;375;p50"/>
          <p:cNvSpPr txBox="1"/>
          <p:nvPr>
            <p:ph idx="7" type="ctrTitle"/>
          </p:nvPr>
        </p:nvSpPr>
        <p:spPr>
          <a:xfrm>
            <a:off x="3728542" y="3067662"/>
            <a:ext cx="1780500" cy="427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COOKIES</a:t>
            </a:r>
            <a:endParaRPr/>
          </a:p>
        </p:txBody>
      </p:sp>
      <p:sp>
        <p:nvSpPr>
          <p:cNvPr id="376" name="Google Shape;376;p50"/>
          <p:cNvSpPr txBox="1"/>
          <p:nvPr>
            <p:ph idx="8" type="subTitle"/>
          </p:nvPr>
        </p:nvSpPr>
        <p:spPr>
          <a:xfrm>
            <a:off x="3880197" y="3408001"/>
            <a:ext cx="1477200" cy="100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200"/>
              <a:t>Figuring out how to keep them protected was a bit rough, and took a lot of reading and research.</a:t>
            </a:r>
            <a:endParaRPr sz="1200"/>
          </a:p>
        </p:txBody>
      </p:sp>
      <p:sp>
        <p:nvSpPr>
          <p:cNvPr id="377" name="Google Shape;377;p50"/>
          <p:cNvSpPr txBox="1"/>
          <p:nvPr>
            <p:ph idx="9" type="ctrTitle"/>
          </p:nvPr>
        </p:nvSpPr>
        <p:spPr>
          <a:xfrm>
            <a:off x="5364944" y="3067662"/>
            <a:ext cx="1780500" cy="427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DIRECTORY</a:t>
            </a:r>
            <a:endParaRPr/>
          </a:p>
        </p:txBody>
      </p:sp>
      <p:sp>
        <p:nvSpPr>
          <p:cNvPr id="378" name="Google Shape;378;p50"/>
          <p:cNvSpPr txBox="1"/>
          <p:nvPr>
            <p:ph idx="13" type="subTitle"/>
          </p:nvPr>
        </p:nvSpPr>
        <p:spPr>
          <a:xfrm>
            <a:off x="5521686" y="3408001"/>
            <a:ext cx="1477200" cy="100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200"/>
              <a:t>There were a lot of folders and subfolders, finding our way around was very confusing at first.</a:t>
            </a:r>
            <a:endParaRPr sz="1200"/>
          </a:p>
        </p:txBody>
      </p:sp>
      <p:sp>
        <p:nvSpPr>
          <p:cNvPr id="379" name="Google Shape;379;p50"/>
          <p:cNvSpPr txBox="1"/>
          <p:nvPr>
            <p:ph idx="14" type="ctrTitle"/>
          </p:nvPr>
        </p:nvSpPr>
        <p:spPr>
          <a:xfrm>
            <a:off x="7001346" y="3067662"/>
            <a:ext cx="1780500" cy="427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SORTING</a:t>
            </a:r>
            <a:endParaRPr/>
          </a:p>
        </p:txBody>
      </p:sp>
      <p:sp>
        <p:nvSpPr>
          <p:cNvPr id="380" name="Google Shape;380;p50"/>
          <p:cNvSpPr txBox="1"/>
          <p:nvPr>
            <p:ph idx="15" type="subTitle"/>
          </p:nvPr>
        </p:nvSpPr>
        <p:spPr>
          <a:xfrm>
            <a:off x="7163175" y="3408001"/>
            <a:ext cx="1456800" cy="100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200"/>
              <a:t>The sorting/filtering/search feature was rather complex and took up a good chunk of time.</a:t>
            </a:r>
            <a:endParaRPr sz="1200"/>
          </a:p>
        </p:txBody>
      </p:sp>
      <p:grpSp>
        <p:nvGrpSpPr>
          <p:cNvPr id="381" name="Google Shape;381;p50"/>
          <p:cNvGrpSpPr/>
          <p:nvPr/>
        </p:nvGrpSpPr>
        <p:grpSpPr>
          <a:xfrm>
            <a:off x="6776198" y="1324719"/>
            <a:ext cx="697816" cy="693300"/>
            <a:chOff x="580725" y="3617925"/>
            <a:chExt cx="299325" cy="297375"/>
          </a:xfrm>
        </p:grpSpPr>
        <p:sp>
          <p:nvSpPr>
            <p:cNvPr id="382" name="Google Shape;382;p50"/>
            <p:cNvSpPr/>
            <p:nvPr/>
          </p:nvSpPr>
          <p:spPr>
            <a:xfrm>
              <a:off x="609075" y="3662050"/>
              <a:ext cx="51225" cy="51200"/>
            </a:xfrm>
            <a:custGeom>
              <a:rect b="b" l="l" r="r" t="t"/>
              <a:pathLst>
                <a:path extrusionOk="0" h="2048" w="2049">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50"/>
            <p:cNvSpPr/>
            <p:nvPr/>
          </p:nvSpPr>
          <p:spPr>
            <a:xfrm>
              <a:off x="668950" y="3617925"/>
              <a:ext cx="122875" cy="104475"/>
            </a:xfrm>
            <a:custGeom>
              <a:rect b="b" l="l" r="r" t="t"/>
              <a:pathLst>
                <a:path extrusionOk="0" h="4179" w="4915">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50"/>
            <p:cNvSpPr/>
            <p:nvPr/>
          </p:nvSpPr>
          <p:spPr>
            <a:xfrm>
              <a:off x="580725" y="3721900"/>
              <a:ext cx="141800" cy="192025"/>
            </a:xfrm>
            <a:custGeom>
              <a:rect b="b" l="l" r="r" t="t"/>
              <a:pathLst>
                <a:path extrusionOk="0" h="7681" w="5672">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50"/>
            <p:cNvSpPr/>
            <p:nvPr/>
          </p:nvSpPr>
          <p:spPr>
            <a:xfrm>
              <a:off x="800475" y="3662050"/>
              <a:ext cx="51225" cy="51200"/>
            </a:xfrm>
            <a:custGeom>
              <a:rect b="b" l="l" r="r" t="t"/>
              <a:pathLst>
                <a:path extrusionOk="0" h="2048" w="2049">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50"/>
            <p:cNvSpPr/>
            <p:nvPr/>
          </p:nvSpPr>
          <p:spPr>
            <a:xfrm>
              <a:off x="738250" y="3722700"/>
              <a:ext cx="141800" cy="192600"/>
            </a:xfrm>
            <a:custGeom>
              <a:rect b="b" l="l" r="r" t="t"/>
              <a:pathLst>
                <a:path extrusionOk="0" h="7704" w="5672">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7" name="Google Shape;387;p50"/>
          <p:cNvGrpSpPr/>
          <p:nvPr/>
        </p:nvGrpSpPr>
        <p:grpSpPr>
          <a:xfrm>
            <a:off x="1135033" y="3024421"/>
            <a:ext cx="778784" cy="837691"/>
            <a:chOff x="-48233050" y="3569725"/>
            <a:chExt cx="252050" cy="299475"/>
          </a:xfrm>
        </p:grpSpPr>
        <p:sp>
          <p:nvSpPr>
            <p:cNvPr id="388" name="Google Shape;388;p50"/>
            <p:cNvSpPr/>
            <p:nvPr/>
          </p:nvSpPr>
          <p:spPr>
            <a:xfrm>
              <a:off x="-48233050" y="3569725"/>
              <a:ext cx="252050" cy="299475"/>
            </a:xfrm>
            <a:custGeom>
              <a:rect b="b" l="l" r="r" t="t"/>
              <a:pathLst>
                <a:path extrusionOk="0" h="11979" w="10082">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50"/>
            <p:cNvSpPr/>
            <p:nvPr/>
          </p:nvSpPr>
          <p:spPr>
            <a:xfrm>
              <a:off x="-48170050" y="3622650"/>
              <a:ext cx="100050" cy="103225"/>
            </a:xfrm>
            <a:custGeom>
              <a:rect b="b" l="l" r="r" t="t"/>
              <a:pathLst>
                <a:path extrusionOk="0" h="4129" w="4002">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50"/>
            <p:cNvSpPr/>
            <p:nvPr/>
          </p:nvSpPr>
          <p:spPr>
            <a:xfrm>
              <a:off x="-48129100" y="3665200"/>
              <a:ext cx="18150" cy="18125"/>
            </a:xfrm>
            <a:custGeom>
              <a:rect b="b" l="l" r="r" t="t"/>
              <a:pathLst>
                <a:path extrusionOk="0" h="725" w="726">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4" name="Shape 394"/>
        <p:cNvGrpSpPr/>
        <p:nvPr/>
      </p:nvGrpSpPr>
      <p:grpSpPr>
        <a:xfrm>
          <a:off x="0" y="0"/>
          <a:ext cx="0" cy="0"/>
          <a:chOff x="0" y="0"/>
          <a:chExt cx="0" cy="0"/>
        </a:xfrm>
      </p:grpSpPr>
      <p:sp>
        <p:nvSpPr>
          <p:cNvPr id="395" name="Google Shape;395;p51"/>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WHAT WE WANTED TO DO</a:t>
            </a:r>
            <a:endParaRPr/>
          </a:p>
        </p:txBody>
      </p:sp>
      <p:sp>
        <p:nvSpPr>
          <p:cNvPr id="396" name="Google Shape;396;p51"/>
          <p:cNvSpPr txBox="1"/>
          <p:nvPr>
            <p:ph idx="2" type="ctrTitle"/>
          </p:nvPr>
        </p:nvSpPr>
        <p:spPr>
          <a:xfrm>
            <a:off x="871460" y="1622442"/>
            <a:ext cx="1793100" cy="427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Email Verification</a:t>
            </a:r>
            <a:endParaRPr/>
          </a:p>
        </p:txBody>
      </p:sp>
      <p:sp>
        <p:nvSpPr>
          <p:cNvPr id="397" name="Google Shape;397;p51"/>
          <p:cNvSpPr txBox="1"/>
          <p:nvPr>
            <p:ph idx="1" type="subTitle"/>
          </p:nvPr>
        </p:nvSpPr>
        <p:spPr>
          <a:xfrm>
            <a:off x="871450" y="1916700"/>
            <a:ext cx="1708200" cy="100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User would get an email to verify their account before being able to login.</a:t>
            </a:r>
            <a:endParaRPr sz="1200"/>
          </a:p>
        </p:txBody>
      </p:sp>
      <p:sp>
        <p:nvSpPr>
          <p:cNvPr id="398" name="Google Shape;398;p51"/>
          <p:cNvSpPr txBox="1"/>
          <p:nvPr>
            <p:ph idx="3" type="ctrTitle"/>
          </p:nvPr>
        </p:nvSpPr>
        <p:spPr>
          <a:xfrm>
            <a:off x="2294685" y="3395973"/>
            <a:ext cx="1793100" cy="427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Paginate</a:t>
            </a:r>
            <a:endParaRPr/>
          </a:p>
        </p:txBody>
      </p:sp>
      <p:sp>
        <p:nvSpPr>
          <p:cNvPr id="399" name="Google Shape;399;p51"/>
          <p:cNvSpPr txBox="1"/>
          <p:nvPr>
            <p:ph idx="4" type="subTitle"/>
          </p:nvPr>
        </p:nvSpPr>
        <p:spPr>
          <a:xfrm>
            <a:off x="2294685" y="3690223"/>
            <a:ext cx="1708200" cy="100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200"/>
              <a:t>Fix it and figure out why it disappears after search</a:t>
            </a:r>
            <a:endParaRPr sz="1200"/>
          </a:p>
        </p:txBody>
      </p:sp>
      <p:sp>
        <p:nvSpPr>
          <p:cNvPr id="400" name="Google Shape;400;p51"/>
          <p:cNvSpPr txBox="1"/>
          <p:nvPr>
            <p:ph idx="5" type="ctrTitle"/>
          </p:nvPr>
        </p:nvSpPr>
        <p:spPr>
          <a:xfrm>
            <a:off x="3632997" y="1622442"/>
            <a:ext cx="1793100" cy="427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Search Filtering</a:t>
            </a:r>
            <a:endParaRPr/>
          </a:p>
        </p:txBody>
      </p:sp>
      <p:sp>
        <p:nvSpPr>
          <p:cNvPr id="401" name="Google Shape;401;p51"/>
          <p:cNvSpPr txBox="1"/>
          <p:nvPr>
            <p:ph idx="6" type="subTitle"/>
          </p:nvPr>
        </p:nvSpPr>
        <p:spPr>
          <a:xfrm>
            <a:off x="3632999" y="1916692"/>
            <a:ext cx="1793100" cy="100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200"/>
              <a:t>Instead of links, use an HTML form to submit search criteria.</a:t>
            </a:r>
            <a:endParaRPr sz="1200"/>
          </a:p>
        </p:txBody>
      </p:sp>
      <p:sp>
        <p:nvSpPr>
          <p:cNvPr id="402" name="Google Shape;402;p51"/>
          <p:cNvSpPr txBox="1"/>
          <p:nvPr>
            <p:ph idx="7" type="ctrTitle"/>
          </p:nvPr>
        </p:nvSpPr>
        <p:spPr>
          <a:xfrm>
            <a:off x="5056222" y="3395973"/>
            <a:ext cx="1793100" cy="427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Trade Page</a:t>
            </a:r>
            <a:endParaRPr/>
          </a:p>
        </p:txBody>
      </p:sp>
      <p:sp>
        <p:nvSpPr>
          <p:cNvPr id="403" name="Google Shape;403;p51"/>
          <p:cNvSpPr txBox="1"/>
          <p:nvPr>
            <p:ph idx="8" type="subTitle"/>
          </p:nvPr>
        </p:nvSpPr>
        <p:spPr>
          <a:xfrm>
            <a:off x="4884475" y="3690225"/>
            <a:ext cx="2212800" cy="100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200"/>
              <a:t>Page where two users can confirm that the book listed has been sold for the appropriate price. Then both users would receive some sort of internet “karma”</a:t>
            </a:r>
            <a:endParaRPr sz="1200"/>
          </a:p>
        </p:txBody>
      </p:sp>
      <p:sp>
        <p:nvSpPr>
          <p:cNvPr id="404" name="Google Shape;404;p51"/>
          <p:cNvSpPr txBox="1"/>
          <p:nvPr>
            <p:ph idx="5" type="ctrTitle"/>
          </p:nvPr>
        </p:nvSpPr>
        <p:spPr>
          <a:xfrm>
            <a:off x="6479447" y="1622442"/>
            <a:ext cx="1793100" cy="4275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Administrative</a:t>
            </a:r>
            <a:endParaRPr/>
          </a:p>
        </p:txBody>
      </p:sp>
      <p:sp>
        <p:nvSpPr>
          <p:cNvPr id="405" name="Google Shape;405;p51"/>
          <p:cNvSpPr txBox="1"/>
          <p:nvPr>
            <p:ph idx="6" type="subTitle"/>
          </p:nvPr>
        </p:nvSpPr>
        <p:spPr>
          <a:xfrm>
            <a:off x="6479449" y="1916692"/>
            <a:ext cx="1793100" cy="1003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sz="1200"/>
              <a:t>Figure out how to make admin accounts be able to delete posts as well</a:t>
            </a:r>
            <a:endParaRPr sz="1200"/>
          </a:p>
          <a:p>
            <a:pPr indent="0" lvl="0" marL="0" rtl="0" algn="r">
              <a:spcBef>
                <a:spcPts val="0"/>
              </a:spcBef>
              <a:spcAft>
                <a:spcPts val="0"/>
              </a:spcAft>
              <a:buNone/>
            </a:pPr>
            <a:r>
              <a:t/>
            </a:r>
            <a:endParaRPr sz="1200"/>
          </a:p>
        </p:txBody>
      </p:sp>
      <p:grpSp>
        <p:nvGrpSpPr>
          <p:cNvPr id="406" name="Google Shape;406;p51"/>
          <p:cNvGrpSpPr/>
          <p:nvPr/>
        </p:nvGrpSpPr>
        <p:grpSpPr>
          <a:xfrm>
            <a:off x="4365696" y="998954"/>
            <a:ext cx="412611" cy="411014"/>
            <a:chOff x="1674750" y="3254050"/>
            <a:chExt cx="294575" cy="295375"/>
          </a:xfrm>
        </p:grpSpPr>
        <p:sp>
          <p:nvSpPr>
            <p:cNvPr id="407" name="Google Shape;407;p51"/>
            <p:cNvSpPr/>
            <p:nvPr/>
          </p:nvSpPr>
          <p:spPr>
            <a:xfrm>
              <a:off x="1691275" y="3351700"/>
              <a:ext cx="278050" cy="197725"/>
            </a:xfrm>
            <a:custGeom>
              <a:rect b="b" l="l" r="r" t="t"/>
              <a:pathLst>
                <a:path extrusionOk="0" h="7909" w="11122">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408" name="Google Shape;408;p51"/>
            <p:cNvSpPr/>
            <p:nvPr/>
          </p:nvSpPr>
          <p:spPr>
            <a:xfrm>
              <a:off x="1674750" y="3254050"/>
              <a:ext cx="277250" cy="197900"/>
            </a:xfrm>
            <a:custGeom>
              <a:rect b="b" l="l" r="r" t="t"/>
              <a:pathLst>
                <a:path extrusionOk="0" h="7916" w="1109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409" name="Google Shape;409;p51"/>
            <p:cNvSpPr/>
            <p:nvPr/>
          </p:nvSpPr>
          <p:spPr>
            <a:xfrm>
              <a:off x="1727500" y="3306825"/>
              <a:ext cx="189075" cy="189050"/>
            </a:xfrm>
            <a:custGeom>
              <a:rect b="b" l="l" r="r" t="t"/>
              <a:pathLst>
                <a:path extrusionOk="0" h="7562" w="7563">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3" name="Shape 413"/>
        <p:cNvGrpSpPr/>
        <p:nvPr/>
      </p:nvGrpSpPr>
      <p:grpSpPr>
        <a:xfrm>
          <a:off x="0" y="0"/>
          <a:ext cx="0" cy="0"/>
          <a:chOff x="0" y="0"/>
          <a:chExt cx="0" cy="0"/>
        </a:xfrm>
      </p:grpSpPr>
      <p:sp>
        <p:nvSpPr>
          <p:cNvPr id="414" name="Google Shape;414;p52"/>
          <p:cNvSpPr txBox="1"/>
          <p:nvPr>
            <p:ph type="ctrTitle"/>
          </p:nvPr>
        </p:nvSpPr>
        <p:spPr>
          <a:xfrm flipH="1">
            <a:off x="1698072" y="2178475"/>
            <a:ext cx="5195700" cy="19212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CONCLUSION</a:t>
            </a:r>
            <a:endParaRPr/>
          </a:p>
        </p:txBody>
      </p:sp>
      <p:sp>
        <p:nvSpPr>
          <p:cNvPr id="415" name="Google Shape;415;p52"/>
          <p:cNvSpPr txBox="1"/>
          <p:nvPr>
            <p:ph idx="2" type="title"/>
          </p:nvPr>
        </p:nvSpPr>
        <p:spPr>
          <a:xfrm flipH="1">
            <a:off x="3914472" y="1866650"/>
            <a:ext cx="2979300" cy="754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06</a:t>
            </a:r>
            <a:endParaRPr/>
          </a:p>
        </p:txBody>
      </p:sp>
      <p:cxnSp>
        <p:nvCxnSpPr>
          <p:cNvPr id="416" name="Google Shape;416;p52"/>
          <p:cNvCxnSpPr/>
          <p:nvPr/>
        </p:nvCxnSpPr>
        <p:spPr>
          <a:xfrm>
            <a:off x="7015900" y="-35700"/>
            <a:ext cx="0" cy="2382600"/>
          </a:xfrm>
          <a:prstGeom prst="straightConnector1">
            <a:avLst/>
          </a:prstGeom>
          <a:noFill/>
          <a:ln cap="flat" cmpd="sng" w="9525">
            <a:solidFill>
              <a:schemeClr val="dk2"/>
            </a:solidFill>
            <a:prstDash val="solid"/>
            <a:round/>
            <a:headEnd len="med" w="med" type="none"/>
            <a:tailEnd len="med" w="med" type="none"/>
          </a:ln>
        </p:spPr>
      </p:cxnSp>
      <p:sp>
        <p:nvSpPr>
          <p:cNvPr id="417" name="Google Shape;417;p52"/>
          <p:cNvSpPr txBox="1"/>
          <p:nvPr/>
        </p:nvSpPr>
        <p:spPr>
          <a:xfrm>
            <a:off x="4155675" y="3441325"/>
            <a:ext cx="2738100" cy="288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latin typeface="Roboto Condensed Light"/>
                <a:ea typeface="Roboto Condensed Light"/>
                <a:cs typeface="Roboto Condensed Light"/>
                <a:sym typeface="Roboto Condensed Light"/>
              </a:rPr>
              <a:t>That brings us to the end of our slides. Are there any questions?</a:t>
            </a:r>
            <a:endParaRPr>
              <a:latin typeface="Roboto Condensed Light"/>
              <a:ea typeface="Roboto Condensed Light"/>
              <a:cs typeface="Roboto Condensed Light"/>
              <a:sym typeface="Roboto Condensed Ligh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5" name="Shape 165"/>
        <p:cNvGrpSpPr/>
        <p:nvPr/>
      </p:nvGrpSpPr>
      <p:grpSpPr>
        <a:xfrm>
          <a:off x="0" y="0"/>
          <a:ext cx="0" cy="0"/>
          <a:chOff x="0" y="0"/>
          <a:chExt cx="0" cy="0"/>
        </a:xfrm>
      </p:grpSpPr>
      <p:sp>
        <p:nvSpPr>
          <p:cNvPr id="166" name="Google Shape;166;p28"/>
          <p:cNvSpPr txBox="1"/>
          <p:nvPr>
            <p:ph type="ctrTitle"/>
          </p:nvPr>
        </p:nvSpPr>
        <p:spPr>
          <a:xfrm flipH="1">
            <a:off x="1147650" y="3085150"/>
            <a:ext cx="5005500" cy="1022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ABOUT</a:t>
            </a:r>
            <a:endParaRPr/>
          </a:p>
        </p:txBody>
      </p:sp>
      <p:sp>
        <p:nvSpPr>
          <p:cNvPr id="167" name="Google Shape;167;p28"/>
          <p:cNvSpPr txBox="1"/>
          <p:nvPr>
            <p:ph idx="2" type="title"/>
          </p:nvPr>
        </p:nvSpPr>
        <p:spPr>
          <a:xfrm flipH="1">
            <a:off x="1147579" y="2323850"/>
            <a:ext cx="2979300" cy="754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01</a:t>
            </a:r>
            <a:endParaRPr/>
          </a:p>
        </p:txBody>
      </p:sp>
      <p:cxnSp>
        <p:nvCxnSpPr>
          <p:cNvPr id="168" name="Google Shape;168;p28"/>
          <p:cNvCxnSpPr/>
          <p:nvPr/>
        </p:nvCxnSpPr>
        <p:spPr>
          <a:xfrm>
            <a:off x="0" y="4028275"/>
            <a:ext cx="15615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2" name="Shape 172"/>
        <p:cNvGrpSpPr/>
        <p:nvPr/>
      </p:nvGrpSpPr>
      <p:grpSpPr>
        <a:xfrm>
          <a:off x="0" y="0"/>
          <a:ext cx="0" cy="0"/>
          <a:chOff x="0" y="0"/>
          <a:chExt cx="0" cy="0"/>
        </a:xfrm>
      </p:grpSpPr>
      <p:sp>
        <p:nvSpPr>
          <p:cNvPr id="173" name="Google Shape;173;p29"/>
          <p:cNvSpPr txBox="1"/>
          <p:nvPr>
            <p:ph type="ctrTitle"/>
          </p:nvPr>
        </p:nvSpPr>
        <p:spPr>
          <a:xfrm>
            <a:off x="2638350" y="276900"/>
            <a:ext cx="3867300" cy="1643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ABOUT</a:t>
            </a:r>
            <a:endParaRPr sz="2800"/>
          </a:p>
        </p:txBody>
      </p:sp>
      <p:sp>
        <p:nvSpPr>
          <p:cNvPr id="174" name="Google Shape;174;p29"/>
          <p:cNvSpPr txBox="1"/>
          <p:nvPr>
            <p:ph idx="1" type="subTitle"/>
          </p:nvPr>
        </p:nvSpPr>
        <p:spPr>
          <a:xfrm>
            <a:off x="2057425" y="1859400"/>
            <a:ext cx="5186400" cy="1784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600"/>
              <a:t>SYSBM wanted to create an OSU Book Exchange that was similar to  classified advertisements website like Craigslist to allow students sell their used textbooks to each other. To keep students safe, we make sure they have a proper OSU email when they make an account.</a:t>
            </a:r>
            <a:endParaRPr sz="1600"/>
          </a:p>
          <a:p>
            <a:pPr indent="0" lvl="0" marL="0" rtl="0" algn="ctr">
              <a:spcBef>
                <a:spcPts val="0"/>
              </a:spcBef>
              <a:spcAft>
                <a:spcPts val="0"/>
              </a:spcAft>
              <a:buNone/>
            </a:pPr>
            <a:r>
              <a:t/>
            </a:r>
            <a:endParaRPr sz="1600"/>
          </a:p>
          <a:p>
            <a:pPr indent="0" lvl="0" marL="0" rtl="0" algn="ctr">
              <a:spcBef>
                <a:spcPts val="0"/>
              </a:spcBef>
              <a:spcAft>
                <a:spcPts val="0"/>
              </a:spcAft>
              <a:buNone/>
            </a:pPr>
            <a:r>
              <a:rPr lang="en" sz="1600"/>
              <a:t>SYSBM’s goal was to help students sell and buy books at better rates/payouts than buying new/selling at a used bookstore.</a:t>
            </a:r>
            <a:endParaRPr sz="1600"/>
          </a:p>
        </p:txBody>
      </p:sp>
      <p:cxnSp>
        <p:nvCxnSpPr>
          <p:cNvPr id="175" name="Google Shape;175;p29"/>
          <p:cNvCxnSpPr/>
          <p:nvPr/>
        </p:nvCxnSpPr>
        <p:spPr>
          <a:xfrm>
            <a:off x="4574400" y="1098750"/>
            <a:ext cx="4574400" cy="0"/>
          </a:xfrm>
          <a:prstGeom prst="straightConnector1">
            <a:avLst/>
          </a:prstGeom>
          <a:noFill/>
          <a:ln cap="flat" cmpd="sng" w="9525">
            <a:solidFill>
              <a:schemeClr val="dk1"/>
            </a:solidFill>
            <a:prstDash val="solid"/>
            <a:round/>
            <a:headEnd len="med" w="med" type="none"/>
            <a:tailEnd len="med" w="med" type="none"/>
          </a:ln>
        </p:spPr>
      </p:cxnSp>
      <p:cxnSp>
        <p:nvCxnSpPr>
          <p:cNvPr id="176" name="Google Shape;176;p29"/>
          <p:cNvCxnSpPr/>
          <p:nvPr/>
        </p:nvCxnSpPr>
        <p:spPr>
          <a:xfrm>
            <a:off x="0" y="4146800"/>
            <a:ext cx="45744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0" name="Shape 180"/>
        <p:cNvGrpSpPr/>
        <p:nvPr/>
      </p:nvGrpSpPr>
      <p:grpSpPr>
        <a:xfrm>
          <a:off x="0" y="0"/>
          <a:ext cx="0" cy="0"/>
          <a:chOff x="0" y="0"/>
          <a:chExt cx="0" cy="0"/>
        </a:xfrm>
      </p:grpSpPr>
      <p:sp>
        <p:nvSpPr>
          <p:cNvPr id="181" name="Google Shape;181;p30"/>
          <p:cNvSpPr txBox="1"/>
          <p:nvPr>
            <p:ph type="ctrTitle"/>
          </p:nvPr>
        </p:nvSpPr>
        <p:spPr>
          <a:xfrm>
            <a:off x="2638350" y="1098749"/>
            <a:ext cx="3867300" cy="807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REQUIREMENTS</a:t>
            </a:r>
            <a:endParaRPr sz="2800"/>
          </a:p>
        </p:txBody>
      </p:sp>
      <p:sp>
        <p:nvSpPr>
          <p:cNvPr id="182" name="Google Shape;182;p30"/>
          <p:cNvSpPr txBox="1"/>
          <p:nvPr>
            <p:ph idx="1" type="subTitle"/>
          </p:nvPr>
        </p:nvSpPr>
        <p:spPr>
          <a:xfrm>
            <a:off x="2459550" y="1906650"/>
            <a:ext cx="4224900" cy="1784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1600">
                <a:latin typeface="Roboto Condensed"/>
                <a:ea typeface="Roboto Condensed"/>
                <a:cs typeface="Roboto Condensed"/>
                <a:sym typeface="Roboto Condensed"/>
              </a:rPr>
              <a:t>From the 3901 project site:</a:t>
            </a:r>
            <a:endParaRPr b="1" sz="1600">
              <a:latin typeface="Roboto Condensed"/>
              <a:ea typeface="Roboto Condensed"/>
              <a:cs typeface="Roboto Condensed"/>
              <a:sym typeface="Roboto Condensed"/>
            </a:endParaRPr>
          </a:p>
          <a:p>
            <a:pPr indent="0" lvl="0" marL="0" rtl="0" algn="ctr">
              <a:spcBef>
                <a:spcPts val="0"/>
              </a:spcBef>
              <a:spcAft>
                <a:spcPts val="0"/>
              </a:spcAft>
              <a:buNone/>
            </a:pPr>
            <a:r>
              <a:t/>
            </a:r>
            <a:endParaRPr b="1" sz="1600">
              <a:latin typeface="Roboto Condensed"/>
              <a:ea typeface="Roboto Condensed"/>
              <a:cs typeface="Roboto Condensed"/>
              <a:sym typeface="Roboto Condensed"/>
            </a:endParaRPr>
          </a:p>
          <a:p>
            <a:pPr indent="-330200" lvl="0" marL="457200" rtl="0" algn="l">
              <a:spcBef>
                <a:spcPts val="0"/>
              </a:spcBef>
              <a:spcAft>
                <a:spcPts val="0"/>
              </a:spcAft>
              <a:buSzPts val="1600"/>
              <a:buChar char="●"/>
            </a:pPr>
            <a:r>
              <a:rPr lang="en" sz="1600"/>
              <a:t>Create a marketplace for used OSU textbooks</a:t>
            </a:r>
            <a:endParaRPr sz="1600"/>
          </a:p>
          <a:p>
            <a:pPr indent="-330200" lvl="0" marL="457200" rtl="0" algn="l">
              <a:spcBef>
                <a:spcPts val="0"/>
              </a:spcBef>
              <a:spcAft>
                <a:spcPts val="0"/>
              </a:spcAft>
              <a:buSzPts val="1600"/>
              <a:buChar char="●"/>
            </a:pPr>
            <a:r>
              <a:rPr lang="en" sz="1600"/>
              <a:t>Allows students to register their books for sale and find books to buy</a:t>
            </a:r>
            <a:endParaRPr sz="1600"/>
          </a:p>
          <a:p>
            <a:pPr indent="-330200" lvl="0" marL="457200" rtl="0" algn="l">
              <a:spcBef>
                <a:spcPts val="0"/>
              </a:spcBef>
              <a:spcAft>
                <a:spcPts val="0"/>
              </a:spcAft>
              <a:buSzPts val="1600"/>
              <a:buChar char="●"/>
            </a:pPr>
            <a:r>
              <a:rPr lang="en" sz="1600"/>
              <a:t>Have both priced and condition in the listings for sale</a:t>
            </a:r>
            <a:endParaRPr sz="1600"/>
          </a:p>
          <a:p>
            <a:pPr indent="0" lvl="0" marL="0" rtl="0" algn="ctr">
              <a:spcBef>
                <a:spcPts val="0"/>
              </a:spcBef>
              <a:spcAft>
                <a:spcPts val="0"/>
              </a:spcAft>
              <a:buNone/>
            </a:pPr>
            <a:r>
              <a:t/>
            </a:r>
            <a:endParaRPr/>
          </a:p>
        </p:txBody>
      </p:sp>
      <p:cxnSp>
        <p:nvCxnSpPr>
          <p:cNvPr id="183" name="Google Shape;183;p30"/>
          <p:cNvCxnSpPr/>
          <p:nvPr/>
        </p:nvCxnSpPr>
        <p:spPr>
          <a:xfrm>
            <a:off x="4574400" y="1098750"/>
            <a:ext cx="4574400" cy="0"/>
          </a:xfrm>
          <a:prstGeom prst="straightConnector1">
            <a:avLst/>
          </a:prstGeom>
          <a:noFill/>
          <a:ln cap="flat" cmpd="sng" w="9525">
            <a:solidFill>
              <a:schemeClr val="dk1"/>
            </a:solidFill>
            <a:prstDash val="solid"/>
            <a:round/>
            <a:headEnd len="med" w="med" type="none"/>
            <a:tailEnd len="med" w="med" type="none"/>
          </a:ln>
        </p:spPr>
      </p:cxnSp>
      <p:cxnSp>
        <p:nvCxnSpPr>
          <p:cNvPr id="184" name="Google Shape;184;p30"/>
          <p:cNvCxnSpPr/>
          <p:nvPr/>
        </p:nvCxnSpPr>
        <p:spPr>
          <a:xfrm>
            <a:off x="0" y="4146800"/>
            <a:ext cx="45744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8" name="Shape 188"/>
        <p:cNvGrpSpPr/>
        <p:nvPr/>
      </p:nvGrpSpPr>
      <p:grpSpPr>
        <a:xfrm>
          <a:off x="0" y="0"/>
          <a:ext cx="0" cy="0"/>
          <a:chOff x="0" y="0"/>
          <a:chExt cx="0" cy="0"/>
        </a:xfrm>
      </p:grpSpPr>
      <p:sp>
        <p:nvSpPr>
          <p:cNvPr id="189" name="Google Shape;189;p31"/>
          <p:cNvSpPr txBox="1"/>
          <p:nvPr>
            <p:ph type="ctrTitle"/>
          </p:nvPr>
        </p:nvSpPr>
        <p:spPr>
          <a:xfrm flipH="1">
            <a:off x="2747779" y="2635675"/>
            <a:ext cx="5195700" cy="19212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FEATURES</a:t>
            </a:r>
            <a:endParaRPr/>
          </a:p>
        </p:txBody>
      </p:sp>
      <p:sp>
        <p:nvSpPr>
          <p:cNvPr id="190" name="Google Shape;190;p31"/>
          <p:cNvSpPr txBox="1"/>
          <p:nvPr>
            <p:ph idx="2" type="title"/>
          </p:nvPr>
        </p:nvSpPr>
        <p:spPr>
          <a:xfrm flipH="1">
            <a:off x="4964179" y="2323850"/>
            <a:ext cx="2979300" cy="754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02</a:t>
            </a:r>
            <a:endParaRPr/>
          </a:p>
        </p:txBody>
      </p:sp>
      <p:cxnSp>
        <p:nvCxnSpPr>
          <p:cNvPr id="191" name="Google Shape;191;p31"/>
          <p:cNvCxnSpPr/>
          <p:nvPr/>
        </p:nvCxnSpPr>
        <p:spPr>
          <a:xfrm>
            <a:off x="7578325" y="4028400"/>
            <a:ext cx="15657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5" name="Shape 195"/>
        <p:cNvGrpSpPr/>
        <p:nvPr/>
      </p:nvGrpSpPr>
      <p:grpSpPr>
        <a:xfrm>
          <a:off x="0" y="0"/>
          <a:ext cx="0" cy="0"/>
          <a:chOff x="0" y="0"/>
          <a:chExt cx="0" cy="0"/>
        </a:xfrm>
      </p:grpSpPr>
      <p:sp>
        <p:nvSpPr>
          <p:cNvPr id="196" name="Google Shape;196;p32"/>
          <p:cNvSpPr txBox="1"/>
          <p:nvPr>
            <p:ph type="ctrTitle"/>
          </p:nvPr>
        </p:nvSpPr>
        <p:spPr>
          <a:xfrm>
            <a:off x="-109050" y="181425"/>
            <a:ext cx="91440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BASIC FUNCTIONALITY</a:t>
            </a:r>
            <a:endParaRPr/>
          </a:p>
        </p:txBody>
      </p:sp>
      <p:cxnSp>
        <p:nvCxnSpPr>
          <p:cNvPr id="197" name="Google Shape;197;p32"/>
          <p:cNvCxnSpPr>
            <a:stCxn id="198" idx="2"/>
            <a:endCxn id="199" idx="0"/>
          </p:cNvCxnSpPr>
          <p:nvPr/>
        </p:nvCxnSpPr>
        <p:spPr>
          <a:xfrm flipH="1" rot="-5400000">
            <a:off x="4423075" y="955050"/>
            <a:ext cx="647700" cy="2221500"/>
          </a:xfrm>
          <a:prstGeom prst="bentConnector3">
            <a:avLst>
              <a:gd fmla="val 50008" name="adj1"/>
            </a:avLst>
          </a:prstGeom>
          <a:noFill/>
          <a:ln cap="flat" cmpd="sng" w="19050">
            <a:solidFill>
              <a:srgbClr val="C2C2C2"/>
            </a:solidFill>
            <a:prstDash val="solid"/>
            <a:miter lim="8000"/>
            <a:headEnd len="sm" w="sm" type="none"/>
            <a:tailEnd len="sm" w="sm" type="none"/>
          </a:ln>
        </p:spPr>
      </p:cxnSp>
      <p:cxnSp>
        <p:nvCxnSpPr>
          <p:cNvPr id="200" name="Google Shape;200;p32"/>
          <p:cNvCxnSpPr>
            <a:stCxn id="201" idx="0"/>
            <a:endCxn id="198" idx="2"/>
          </p:cNvCxnSpPr>
          <p:nvPr/>
        </p:nvCxnSpPr>
        <p:spPr>
          <a:xfrm rot="-5400000">
            <a:off x="2143200" y="896800"/>
            <a:ext cx="647700" cy="2338200"/>
          </a:xfrm>
          <a:prstGeom prst="bentConnector3">
            <a:avLst>
              <a:gd fmla="val 50008" name="adj1"/>
            </a:avLst>
          </a:prstGeom>
          <a:noFill/>
          <a:ln cap="flat" cmpd="sng" w="19050">
            <a:solidFill>
              <a:srgbClr val="C2C2C2"/>
            </a:solidFill>
            <a:prstDash val="solid"/>
            <a:miter lim="8000"/>
            <a:headEnd len="sm" w="sm" type="none"/>
            <a:tailEnd len="sm" w="sm" type="none"/>
          </a:ln>
        </p:spPr>
      </p:cxnSp>
      <p:cxnSp>
        <p:nvCxnSpPr>
          <p:cNvPr id="202" name="Google Shape;202;p32"/>
          <p:cNvCxnSpPr>
            <a:stCxn id="201" idx="2"/>
            <a:endCxn id="203" idx="0"/>
          </p:cNvCxnSpPr>
          <p:nvPr/>
        </p:nvCxnSpPr>
        <p:spPr>
          <a:xfrm flipH="1" rot="-5400000">
            <a:off x="955350" y="3098650"/>
            <a:ext cx="685800" cy="600"/>
          </a:xfrm>
          <a:prstGeom prst="bentConnector3">
            <a:avLst>
              <a:gd fmla="val 50000" name="adj1"/>
            </a:avLst>
          </a:prstGeom>
          <a:noFill/>
          <a:ln cap="flat" cmpd="sng" w="19050">
            <a:solidFill>
              <a:srgbClr val="C2C2C2"/>
            </a:solidFill>
            <a:prstDash val="solid"/>
            <a:miter lim="8000"/>
            <a:headEnd len="sm" w="sm" type="none"/>
            <a:tailEnd len="sm" w="sm" type="none"/>
          </a:ln>
        </p:spPr>
      </p:cxnSp>
      <p:cxnSp>
        <p:nvCxnSpPr>
          <p:cNvPr id="204" name="Google Shape;204;p32"/>
          <p:cNvCxnSpPr>
            <a:stCxn id="199" idx="2"/>
            <a:endCxn id="205" idx="0"/>
          </p:cNvCxnSpPr>
          <p:nvPr/>
        </p:nvCxnSpPr>
        <p:spPr>
          <a:xfrm flipH="1" rot="-5400000">
            <a:off x="5515050" y="3098650"/>
            <a:ext cx="685800" cy="600"/>
          </a:xfrm>
          <a:prstGeom prst="bentConnector3">
            <a:avLst>
              <a:gd fmla="val 50000" name="adj1"/>
            </a:avLst>
          </a:prstGeom>
          <a:noFill/>
          <a:ln cap="flat" cmpd="sng" w="19050">
            <a:solidFill>
              <a:srgbClr val="C2C2C2"/>
            </a:solidFill>
            <a:prstDash val="solid"/>
            <a:miter lim="8000"/>
            <a:headEnd len="sm" w="sm" type="none"/>
            <a:tailEnd len="sm" w="sm" type="none"/>
          </a:ln>
        </p:spPr>
      </p:cxnSp>
      <p:cxnSp>
        <p:nvCxnSpPr>
          <p:cNvPr id="206" name="Google Shape;206;p32"/>
          <p:cNvCxnSpPr>
            <a:stCxn id="207" idx="0"/>
            <a:endCxn id="199" idx="2"/>
          </p:cNvCxnSpPr>
          <p:nvPr/>
        </p:nvCxnSpPr>
        <p:spPr>
          <a:xfrm rot="-5400000">
            <a:off x="4582650" y="2166700"/>
            <a:ext cx="685800" cy="1864500"/>
          </a:xfrm>
          <a:prstGeom prst="bentConnector3">
            <a:avLst>
              <a:gd fmla="val 50000" name="adj1"/>
            </a:avLst>
          </a:prstGeom>
          <a:noFill/>
          <a:ln cap="flat" cmpd="sng" w="19050">
            <a:solidFill>
              <a:srgbClr val="C2C2C2"/>
            </a:solidFill>
            <a:prstDash val="solid"/>
            <a:miter lim="8000"/>
            <a:headEnd len="sm" w="sm" type="none"/>
            <a:tailEnd len="sm" w="sm" type="none"/>
          </a:ln>
        </p:spPr>
      </p:cxnSp>
      <p:sp>
        <p:nvSpPr>
          <p:cNvPr id="198" name="Google Shape;198;p32"/>
          <p:cNvSpPr txBox="1"/>
          <p:nvPr/>
        </p:nvSpPr>
        <p:spPr>
          <a:xfrm>
            <a:off x="2865925" y="1375650"/>
            <a:ext cx="1540500" cy="366300"/>
          </a:xfrm>
          <a:prstGeom prst="rect">
            <a:avLst/>
          </a:prstGeom>
          <a:noFill/>
          <a:ln cap="flat" cmpd="sng" w="19050">
            <a:solidFill>
              <a:srgbClr val="A72A1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A72A1E"/>
                </a:solidFill>
                <a:latin typeface="Roboto"/>
                <a:ea typeface="Roboto"/>
                <a:cs typeface="Roboto"/>
                <a:sym typeface="Roboto"/>
              </a:rPr>
              <a:t>SITE FUNCTIONALITY</a:t>
            </a:r>
            <a:endParaRPr sz="1000">
              <a:solidFill>
                <a:srgbClr val="A72A1E"/>
              </a:solidFill>
              <a:latin typeface="Roboto"/>
              <a:ea typeface="Roboto"/>
              <a:cs typeface="Roboto"/>
              <a:sym typeface="Roboto"/>
            </a:endParaRPr>
          </a:p>
        </p:txBody>
      </p:sp>
      <p:sp>
        <p:nvSpPr>
          <p:cNvPr id="201" name="Google Shape;201;p32"/>
          <p:cNvSpPr txBox="1"/>
          <p:nvPr/>
        </p:nvSpPr>
        <p:spPr>
          <a:xfrm>
            <a:off x="528900" y="2389750"/>
            <a:ext cx="1538100" cy="366300"/>
          </a:xfrm>
          <a:prstGeom prst="rect">
            <a:avLst/>
          </a:prstGeom>
          <a:noFill/>
          <a:ln cap="flat" cmpd="sng" w="19050">
            <a:solidFill>
              <a:srgbClr val="A72A1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A72A1E"/>
                </a:solidFill>
                <a:latin typeface="Roboto"/>
                <a:ea typeface="Roboto"/>
                <a:cs typeface="Roboto"/>
                <a:sym typeface="Roboto"/>
              </a:rPr>
              <a:t>ADMINS</a:t>
            </a:r>
            <a:endParaRPr sz="1000">
              <a:solidFill>
                <a:srgbClr val="A72A1E"/>
              </a:solidFill>
              <a:latin typeface="Roboto"/>
              <a:ea typeface="Roboto"/>
              <a:cs typeface="Roboto"/>
              <a:sym typeface="Roboto"/>
            </a:endParaRPr>
          </a:p>
        </p:txBody>
      </p:sp>
      <p:sp>
        <p:nvSpPr>
          <p:cNvPr id="199" name="Google Shape;199;p32"/>
          <p:cNvSpPr txBox="1"/>
          <p:nvPr/>
        </p:nvSpPr>
        <p:spPr>
          <a:xfrm>
            <a:off x="5088600" y="2389750"/>
            <a:ext cx="1538100" cy="366300"/>
          </a:xfrm>
          <a:prstGeom prst="rect">
            <a:avLst/>
          </a:prstGeom>
          <a:noFill/>
          <a:ln cap="flat" cmpd="sng" w="19050">
            <a:solidFill>
              <a:srgbClr val="A72A1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A72A1E"/>
                </a:solidFill>
                <a:latin typeface="Roboto"/>
                <a:ea typeface="Roboto"/>
                <a:cs typeface="Roboto"/>
                <a:sym typeface="Roboto"/>
              </a:rPr>
              <a:t>USERS</a:t>
            </a:r>
            <a:endParaRPr sz="1000">
              <a:solidFill>
                <a:srgbClr val="A72A1E"/>
              </a:solidFill>
              <a:latin typeface="Roboto"/>
              <a:ea typeface="Roboto"/>
              <a:cs typeface="Roboto"/>
              <a:sym typeface="Roboto"/>
            </a:endParaRPr>
          </a:p>
        </p:txBody>
      </p:sp>
      <p:sp>
        <p:nvSpPr>
          <p:cNvPr id="208" name="Google Shape;208;p32"/>
          <p:cNvSpPr txBox="1"/>
          <p:nvPr/>
        </p:nvSpPr>
        <p:spPr>
          <a:xfrm>
            <a:off x="6888750" y="3441850"/>
            <a:ext cx="1538100" cy="366300"/>
          </a:xfrm>
          <a:prstGeom prst="rect">
            <a:avLst/>
          </a:prstGeom>
          <a:noFill/>
          <a:ln cap="flat" cmpd="sng" w="19050">
            <a:solidFill>
              <a:srgbClr val="A72A1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A72A1E"/>
                </a:solidFill>
                <a:latin typeface="Roboto"/>
                <a:ea typeface="Roboto"/>
                <a:cs typeface="Roboto"/>
                <a:sym typeface="Roboto"/>
              </a:rPr>
              <a:t>SELL</a:t>
            </a:r>
            <a:endParaRPr sz="1000">
              <a:solidFill>
                <a:srgbClr val="A72A1E"/>
              </a:solidFill>
              <a:latin typeface="Roboto"/>
              <a:ea typeface="Roboto"/>
              <a:cs typeface="Roboto"/>
              <a:sym typeface="Roboto"/>
            </a:endParaRPr>
          </a:p>
        </p:txBody>
      </p:sp>
      <p:sp>
        <p:nvSpPr>
          <p:cNvPr id="207" name="Google Shape;207;p32"/>
          <p:cNvSpPr txBox="1"/>
          <p:nvPr/>
        </p:nvSpPr>
        <p:spPr>
          <a:xfrm>
            <a:off x="3224250" y="3441850"/>
            <a:ext cx="1538100" cy="366300"/>
          </a:xfrm>
          <a:prstGeom prst="rect">
            <a:avLst/>
          </a:prstGeom>
          <a:noFill/>
          <a:ln cap="flat" cmpd="sng" w="19050">
            <a:solidFill>
              <a:srgbClr val="A72A1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A72A1E"/>
                </a:solidFill>
                <a:latin typeface="Roboto"/>
                <a:ea typeface="Roboto"/>
                <a:cs typeface="Roboto"/>
                <a:sym typeface="Roboto"/>
              </a:rPr>
              <a:t>BUY</a:t>
            </a:r>
            <a:endParaRPr sz="1000">
              <a:solidFill>
                <a:srgbClr val="A72A1E"/>
              </a:solidFill>
              <a:latin typeface="Roboto"/>
              <a:ea typeface="Roboto"/>
              <a:cs typeface="Roboto"/>
              <a:sym typeface="Roboto"/>
            </a:endParaRPr>
          </a:p>
        </p:txBody>
      </p:sp>
      <p:sp>
        <p:nvSpPr>
          <p:cNvPr id="203" name="Google Shape;203;p32"/>
          <p:cNvSpPr txBox="1"/>
          <p:nvPr/>
        </p:nvSpPr>
        <p:spPr>
          <a:xfrm>
            <a:off x="528900" y="3441850"/>
            <a:ext cx="1538100" cy="366300"/>
          </a:xfrm>
          <a:prstGeom prst="rect">
            <a:avLst/>
          </a:prstGeom>
          <a:noFill/>
          <a:ln cap="flat" cmpd="sng" w="19050">
            <a:solidFill>
              <a:srgbClr val="A72A1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A72A1E"/>
                </a:solidFill>
                <a:latin typeface="Roboto"/>
                <a:ea typeface="Roboto"/>
                <a:cs typeface="Roboto"/>
                <a:sym typeface="Roboto"/>
              </a:rPr>
              <a:t>DELETE USERS</a:t>
            </a:r>
            <a:endParaRPr sz="1000">
              <a:solidFill>
                <a:srgbClr val="A72A1E"/>
              </a:solidFill>
              <a:latin typeface="Roboto"/>
              <a:ea typeface="Roboto"/>
              <a:cs typeface="Roboto"/>
              <a:sym typeface="Roboto"/>
            </a:endParaRPr>
          </a:p>
        </p:txBody>
      </p:sp>
      <p:sp>
        <p:nvSpPr>
          <p:cNvPr id="209" name="Google Shape;209;p32"/>
          <p:cNvSpPr txBox="1"/>
          <p:nvPr/>
        </p:nvSpPr>
        <p:spPr>
          <a:xfrm>
            <a:off x="528900" y="3935225"/>
            <a:ext cx="1538100" cy="94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Roboto Condensed Light"/>
                <a:ea typeface="Roboto Condensed Light"/>
                <a:cs typeface="Roboto Condensed Light"/>
                <a:sym typeface="Roboto Condensed Light"/>
              </a:rPr>
              <a:t>Admins have to have the ability to delete users to moderate the sites.</a:t>
            </a:r>
            <a:endParaRPr sz="1200">
              <a:latin typeface="Roboto Condensed Light"/>
              <a:ea typeface="Roboto Condensed Light"/>
              <a:cs typeface="Roboto Condensed Light"/>
              <a:sym typeface="Roboto Condensed Light"/>
            </a:endParaRPr>
          </a:p>
        </p:txBody>
      </p:sp>
      <p:sp>
        <p:nvSpPr>
          <p:cNvPr id="210" name="Google Shape;210;p32"/>
          <p:cNvSpPr txBox="1"/>
          <p:nvPr/>
        </p:nvSpPr>
        <p:spPr>
          <a:xfrm>
            <a:off x="3224250" y="3935225"/>
            <a:ext cx="1538100" cy="94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Roboto Condensed Light"/>
                <a:ea typeface="Roboto Condensed Light"/>
                <a:cs typeface="Roboto Condensed Light"/>
                <a:sym typeface="Roboto Condensed Light"/>
              </a:rPr>
              <a:t>Users have to have the ability to buy books that they want.</a:t>
            </a:r>
            <a:endParaRPr sz="1200">
              <a:latin typeface="Roboto Condensed Light"/>
              <a:ea typeface="Roboto Condensed Light"/>
              <a:cs typeface="Roboto Condensed Light"/>
              <a:sym typeface="Roboto Condensed Light"/>
            </a:endParaRPr>
          </a:p>
        </p:txBody>
      </p:sp>
      <p:sp>
        <p:nvSpPr>
          <p:cNvPr id="211" name="Google Shape;211;p32"/>
          <p:cNvSpPr txBox="1"/>
          <p:nvPr/>
        </p:nvSpPr>
        <p:spPr>
          <a:xfrm>
            <a:off x="6888750" y="3935225"/>
            <a:ext cx="1538100" cy="94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Roboto Condensed Light"/>
                <a:ea typeface="Roboto Condensed Light"/>
                <a:cs typeface="Roboto Condensed Light"/>
                <a:sym typeface="Roboto Condensed Light"/>
              </a:rPr>
              <a:t>Users have to have the ability to sell the books that they want to sell.</a:t>
            </a:r>
            <a:endParaRPr sz="1200">
              <a:latin typeface="Roboto Condensed Light"/>
              <a:ea typeface="Roboto Condensed Light"/>
              <a:cs typeface="Roboto Condensed Light"/>
              <a:sym typeface="Roboto Condensed Light"/>
            </a:endParaRPr>
          </a:p>
        </p:txBody>
      </p:sp>
      <p:sp>
        <p:nvSpPr>
          <p:cNvPr id="205" name="Google Shape;205;p32"/>
          <p:cNvSpPr txBox="1"/>
          <p:nvPr/>
        </p:nvSpPr>
        <p:spPr>
          <a:xfrm>
            <a:off x="5088600" y="3441850"/>
            <a:ext cx="1538100" cy="366300"/>
          </a:xfrm>
          <a:prstGeom prst="rect">
            <a:avLst/>
          </a:prstGeom>
          <a:noFill/>
          <a:ln cap="flat" cmpd="sng" w="19050">
            <a:solidFill>
              <a:srgbClr val="A72A1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A72A1E"/>
                </a:solidFill>
                <a:latin typeface="Roboto"/>
                <a:ea typeface="Roboto"/>
                <a:cs typeface="Roboto"/>
                <a:sym typeface="Roboto"/>
              </a:rPr>
              <a:t>SEARCH</a:t>
            </a:r>
            <a:endParaRPr sz="1000">
              <a:solidFill>
                <a:srgbClr val="A72A1E"/>
              </a:solidFill>
              <a:latin typeface="Roboto"/>
              <a:ea typeface="Roboto"/>
              <a:cs typeface="Roboto"/>
              <a:sym typeface="Roboto"/>
            </a:endParaRPr>
          </a:p>
        </p:txBody>
      </p:sp>
      <p:sp>
        <p:nvSpPr>
          <p:cNvPr id="212" name="Google Shape;212;p32"/>
          <p:cNvSpPr txBox="1"/>
          <p:nvPr/>
        </p:nvSpPr>
        <p:spPr>
          <a:xfrm>
            <a:off x="5088600" y="3935225"/>
            <a:ext cx="1538100" cy="94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Roboto Condensed Light"/>
                <a:ea typeface="Roboto Condensed Light"/>
                <a:cs typeface="Roboto Condensed Light"/>
                <a:sym typeface="Roboto Condensed Light"/>
              </a:rPr>
              <a:t>Users have the ability to search for books by class, book title, author and isbn.</a:t>
            </a:r>
            <a:endParaRPr sz="1200">
              <a:latin typeface="Roboto Condensed Light"/>
              <a:ea typeface="Roboto Condensed Light"/>
              <a:cs typeface="Roboto Condensed Light"/>
              <a:sym typeface="Roboto Condensed Light"/>
            </a:endParaRPr>
          </a:p>
        </p:txBody>
      </p:sp>
      <p:cxnSp>
        <p:nvCxnSpPr>
          <p:cNvPr id="213" name="Google Shape;213;p32"/>
          <p:cNvCxnSpPr>
            <a:endCxn id="208" idx="0"/>
          </p:cNvCxnSpPr>
          <p:nvPr/>
        </p:nvCxnSpPr>
        <p:spPr>
          <a:xfrm>
            <a:off x="4884900" y="3094750"/>
            <a:ext cx="2772900" cy="347100"/>
          </a:xfrm>
          <a:prstGeom prst="bentConnector2">
            <a:avLst/>
          </a:prstGeom>
          <a:noFill/>
          <a:ln cap="flat" cmpd="sng" w="19050">
            <a:solidFill>
              <a:srgbClr val="C2C2C2"/>
            </a:solidFill>
            <a:prstDash val="solid"/>
            <a:round/>
            <a:headEnd len="med" w="med" type="none"/>
            <a:tailEnd len="med" w="med" type="none"/>
          </a:ln>
        </p:spPr>
      </p:cxn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7" name="Shape 217"/>
        <p:cNvGrpSpPr/>
        <p:nvPr/>
      </p:nvGrpSpPr>
      <p:grpSpPr>
        <a:xfrm>
          <a:off x="0" y="0"/>
          <a:ext cx="0" cy="0"/>
          <a:chOff x="0" y="0"/>
          <a:chExt cx="0" cy="0"/>
        </a:xfrm>
      </p:grpSpPr>
      <p:pic>
        <p:nvPicPr>
          <p:cNvPr id="218" name="Google Shape;218;p33"/>
          <p:cNvPicPr preferRelativeResize="0"/>
          <p:nvPr/>
        </p:nvPicPr>
        <p:blipFill>
          <a:blip r:embed="rId3">
            <a:alphaModFix/>
          </a:blip>
          <a:stretch>
            <a:fillRect/>
          </a:stretch>
        </p:blipFill>
        <p:spPr>
          <a:xfrm>
            <a:off x="152400" y="1623525"/>
            <a:ext cx="8839200" cy="2651760"/>
          </a:xfrm>
          <a:prstGeom prst="rect">
            <a:avLst/>
          </a:prstGeom>
          <a:noFill/>
          <a:ln>
            <a:noFill/>
          </a:ln>
        </p:spPr>
      </p:pic>
      <p:pic>
        <p:nvPicPr>
          <p:cNvPr id="219" name="Google Shape;219;p33"/>
          <p:cNvPicPr preferRelativeResize="0"/>
          <p:nvPr/>
        </p:nvPicPr>
        <p:blipFill>
          <a:blip r:embed="rId4">
            <a:alphaModFix/>
          </a:blip>
          <a:stretch>
            <a:fillRect/>
          </a:stretch>
        </p:blipFill>
        <p:spPr>
          <a:xfrm>
            <a:off x="8075325" y="4236525"/>
            <a:ext cx="728800" cy="728800"/>
          </a:xfrm>
          <a:prstGeom prst="rect">
            <a:avLst/>
          </a:prstGeom>
          <a:noFill/>
          <a:ln>
            <a:noFill/>
          </a:ln>
        </p:spPr>
      </p:pic>
      <p:sp>
        <p:nvSpPr>
          <p:cNvPr id="220" name="Google Shape;220;p33"/>
          <p:cNvSpPr txBox="1"/>
          <p:nvPr>
            <p:ph type="ctrTitle"/>
          </p:nvPr>
        </p:nvSpPr>
        <p:spPr>
          <a:xfrm>
            <a:off x="-150" y="352850"/>
            <a:ext cx="91440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CUSTOM GRAPHICS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4" name="Shape 224"/>
        <p:cNvGrpSpPr/>
        <p:nvPr/>
      </p:nvGrpSpPr>
      <p:grpSpPr>
        <a:xfrm>
          <a:off x="0" y="0"/>
          <a:ext cx="0" cy="0"/>
          <a:chOff x="0" y="0"/>
          <a:chExt cx="0" cy="0"/>
        </a:xfrm>
      </p:grpSpPr>
      <p:sp>
        <p:nvSpPr>
          <p:cNvPr id="225" name="Google Shape;225;p34"/>
          <p:cNvSpPr txBox="1"/>
          <p:nvPr>
            <p:ph idx="1" type="subTitle"/>
          </p:nvPr>
        </p:nvSpPr>
        <p:spPr>
          <a:xfrm>
            <a:off x="2459550" y="2009425"/>
            <a:ext cx="4224900" cy="178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So SYSBM added extra functionality:</a:t>
            </a:r>
            <a:endParaRPr sz="1600"/>
          </a:p>
          <a:p>
            <a:pPr indent="0" lvl="0" marL="0" rtl="0" algn="l">
              <a:spcBef>
                <a:spcPts val="0"/>
              </a:spcBef>
              <a:spcAft>
                <a:spcPts val="0"/>
              </a:spcAft>
              <a:buNone/>
            </a:pPr>
            <a:r>
              <a:t/>
            </a:r>
            <a:endParaRPr sz="1600"/>
          </a:p>
          <a:p>
            <a:pPr indent="-330200" lvl="0" marL="457200" rtl="0" algn="l">
              <a:spcBef>
                <a:spcPts val="0"/>
              </a:spcBef>
              <a:spcAft>
                <a:spcPts val="0"/>
              </a:spcAft>
              <a:buSzPts val="1600"/>
              <a:buChar char="●"/>
            </a:pPr>
            <a:r>
              <a:rPr lang="en" sz="1600"/>
              <a:t>Extensive search features</a:t>
            </a:r>
            <a:endParaRPr sz="1600"/>
          </a:p>
          <a:p>
            <a:pPr indent="-330200" lvl="0" marL="457200" rtl="0" algn="l">
              <a:spcBef>
                <a:spcPts val="0"/>
              </a:spcBef>
              <a:spcAft>
                <a:spcPts val="0"/>
              </a:spcAft>
              <a:buSzPts val="1600"/>
              <a:buChar char="●"/>
            </a:pPr>
            <a:r>
              <a:rPr lang="en" sz="1600"/>
              <a:t>Following/Followers</a:t>
            </a:r>
            <a:endParaRPr sz="1600"/>
          </a:p>
          <a:p>
            <a:pPr indent="-330200" lvl="0" marL="457200" rtl="0" algn="l">
              <a:spcBef>
                <a:spcPts val="0"/>
              </a:spcBef>
              <a:spcAft>
                <a:spcPts val="0"/>
              </a:spcAft>
              <a:buSzPts val="1600"/>
              <a:buChar char="●"/>
            </a:pPr>
            <a:r>
              <a:rPr lang="en" sz="1600"/>
              <a:t>Scam prevention</a:t>
            </a:r>
            <a:endParaRPr sz="1600"/>
          </a:p>
          <a:p>
            <a:pPr indent="-330200" lvl="0" marL="457200" rtl="0" algn="l">
              <a:spcBef>
                <a:spcPts val="0"/>
              </a:spcBef>
              <a:spcAft>
                <a:spcPts val="0"/>
              </a:spcAft>
              <a:buSzPts val="1600"/>
              <a:buChar char="●"/>
            </a:pPr>
            <a:r>
              <a:rPr lang="en" sz="1600"/>
              <a:t>User protection</a:t>
            </a:r>
            <a:endParaRPr sz="1600"/>
          </a:p>
          <a:p>
            <a:pPr indent="-330200" lvl="0" marL="457200" rtl="0" algn="l">
              <a:spcBef>
                <a:spcPts val="0"/>
              </a:spcBef>
              <a:spcAft>
                <a:spcPts val="0"/>
              </a:spcAft>
              <a:buSzPts val="1600"/>
              <a:buChar char="●"/>
            </a:pPr>
            <a:r>
              <a:rPr lang="en" sz="1600"/>
              <a:t>Web responsiveness</a:t>
            </a:r>
            <a:endParaRPr sz="1600"/>
          </a:p>
        </p:txBody>
      </p:sp>
      <p:sp>
        <p:nvSpPr>
          <p:cNvPr id="226" name="Google Shape;226;p34"/>
          <p:cNvSpPr txBox="1"/>
          <p:nvPr>
            <p:ph type="ctrTitle"/>
          </p:nvPr>
        </p:nvSpPr>
        <p:spPr>
          <a:xfrm>
            <a:off x="2638350" y="71698"/>
            <a:ext cx="3867300" cy="2054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WE WANT MORE</a:t>
            </a:r>
            <a:endParaRPr sz="2800"/>
          </a:p>
        </p:txBody>
      </p:sp>
      <p:cxnSp>
        <p:nvCxnSpPr>
          <p:cNvPr id="227" name="Google Shape;227;p34"/>
          <p:cNvCxnSpPr/>
          <p:nvPr/>
        </p:nvCxnSpPr>
        <p:spPr>
          <a:xfrm>
            <a:off x="4574400" y="1098750"/>
            <a:ext cx="4574400" cy="0"/>
          </a:xfrm>
          <a:prstGeom prst="straightConnector1">
            <a:avLst/>
          </a:prstGeom>
          <a:noFill/>
          <a:ln cap="flat" cmpd="sng" w="9525">
            <a:solidFill>
              <a:schemeClr val="dk1"/>
            </a:solidFill>
            <a:prstDash val="solid"/>
            <a:round/>
            <a:headEnd len="med" w="med" type="none"/>
            <a:tailEnd len="med" w="med" type="none"/>
          </a:ln>
        </p:spPr>
      </p:cxnSp>
      <p:cxnSp>
        <p:nvCxnSpPr>
          <p:cNvPr id="228" name="Google Shape;228;p34"/>
          <p:cNvCxnSpPr/>
          <p:nvPr/>
        </p:nvCxnSpPr>
        <p:spPr>
          <a:xfrm>
            <a:off x="0" y="4146800"/>
            <a:ext cx="45744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ech Newsletter by Slidesgo">
  <a:themeElements>
    <a:clrScheme name="Simple Light">
      <a:dk1>
        <a:srgbClr val="434343"/>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